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heme/theme2.xml" ContentType="application/vnd.openxmlformats-officedocument.them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6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59" autoAdjust="0"/>
  </p:normalViewPr>
  <p:slideViewPr>
    <p:cSldViewPr>
      <p:cViewPr varScale="1">
        <p:scale>
          <a:sx n="84" d="100"/>
          <a:sy n="84" d="100"/>
        </p:scale>
        <p:origin x="-1554" y="-90"/>
      </p:cViewPr>
      <p:guideLst>
        <p:guide orient="horz" pos="2160"/>
        <p:guide pos="2880"/>
      </p:guideLst>
    </p:cSldViewPr>
  </p:slideViewPr>
  <p:outlineViewPr>
    <p:cViewPr>
      <p:scale>
        <a:sx n="33" d="100"/>
        <a:sy n="33" d="100"/>
      </p:scale>
      <p:origin x="0" y="2599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E03077-1ACC-477A-88E2-6975F0822E62}" type="datetimeFigureOut">
              <a:rPr lang="zh-CN" altLang="en-US" smtClean="0"/>
              <a:t>2023-04-26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A4AF48-340A-4A73-9442-FDD7863FD705}" type="slidenum">
              <a:rPr lang="zh-CN" altLang="en-US" smtClean="0"/>
              <a:t>‹#›</a:t>
            </a:fld>
            <a:endParaRPr lang="zh-CN" altLang="en-US"/>
          </a:p>
        </p:txBody>
      </p:sp>
    </p:spTree>
    <p:extLst>
      <p:ext uri="{BB962C8B-B14F-4D97-AF65-F5344CB8AC3E}">
        <p14:creationId xmlns:p14="http://schemas.microsoft.com/office/powerpoint/2010/main" val="2534037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fld id="{DC7D40D0-AB2F-42AD-8479-1326B6CF606F}" type="slidenum">
              <a:rPr lang="zh-CN" altLang="en-US">
                <a:latin typeface="Arial" pitchFamily="34" charset="0"/>
              </a:rPr>
              <a:pPr/>
              <a:t>2</a:t>
            </a:fld>
            <a:endParaRPr lang="en-US" altLang="zh-CN">
              <a:latin typeface="Arial" pitchFamily="34" charset="0"/>
            </a:endParaRPr>
          </a:p>
        </p:txBody>
      </p:sp>
      <p:sp>
        <p:nvSpPr>
          <p:cNvPr id="71683" name="Rectangle 2"/>
          <p:cNvSpPr>
            <a:spLocks noRo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fld id="{F00F0665-1859-4715-8851-381C197B1570}" type="slidenum">
              <a:rPr lang="zh-CN" altLang="en-US">
                <a:latin typeface="Arial" pitchFamily="34" charset="0"/>
              </a:rPr>
              <a:pPr/>
              <a:t>11</a:t>
            </a:fld>
            <a:endParaRPr lang="en-US" altLang="zh-CN">
              <a:latin typeface="Arial" pitchFamily="34" charset="0"/>
            </a:endParaRPr>
          </a:p>
        </p:txBody>
      </p:sp>
      <p:sp>
        <p:nvSpPr>
          <p:cNvPr id="80899" name="Rectangle 2"/>
          <p:cNvSpPr>
            <a:spLocks noRo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fld id="{9CDDC364-E2D6-41EA-BBDF-E0CFE7EFD8F0}" type="slidenum">
              <a:rPr lang="zh-CN" altLang="en-US">
                <a:latin typeface="Arial" pitchFamily="34" charset="0"/>
              </a:rPr>
              <a:pPr/>
              <a:t>12</a:t>
            </a:fld>
            <a:endParaRPr lang="en-US" altLang="zh-CN">
              <a:latin typeface="Arial" pitchFamily="34" charset="0"/>
            </a:endParaRPr>
          </a:p>
        </p:txBody>
      </p:sp>
      <p:sp>
        <p:nvSpPr>
          <p:cNvPr id="81923" name="Rectangle 2"/>
          <p:cNvSpPr>
            <a:spLocks noRo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fld id="{2EE3D6DB-1B41-498D-9AB5-D3BC402A3AE0}" type="slidenum">
              <a:rPr lang="zh-CN" altLang="en-US">
                <a:latin typeface="Arial" pitchFamily="34" charset="0"/>
              </a:rPr>
              <a:pPr/>
              <a:t>13</a:t>
            </a:fld>
            <a:endParaRPr lang="en-US" altLang="zh-CN">
              <a:latin typeface="Arial" pitchFamily="34" charset="0"/>
            </a:endParaRPr>
          </a:p>
        </p:txBody>
      </p:sp>
      <p:sp>
        <p:nvSpPr>
          <p:cNvPr id="82947" name="Rectangle 2"/>
          <p:cNvSpPr>
            <a:spLocks noRo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fld id="{97F71659-C987-408E-9858-792D1F52CA57}" type="slidenum">
              <a:rPr lang="zh-CN" altLang="en-US">
                <a:latin typeface="Arial" pitchFamily="34" charset="0"/>
              </a:rPr>
              <a:pPr/>
              <a:t>14</a:t>
            </a:fld>
            <a:endParaRPr lang="en-US" altLang="zh-CN">
              <a:latin typeface="Arial" pitchFamily="34" charset="0"/>
            </a:endParaRPr>
          </a:p>
        </p:txBody>
      </p:sp>
      <p:sp>
        <p:nvSpPr>
          <p:cNvPr id="83971" name="Rectangle 2"/>
          <p:cNvSpPr>
            <a:spLocks noRo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fld id="{0B850850-005C-46CC-882A-775AAB14F270}" type="slidenum">
              <a:rPr lang="zh-CN" altLang="en-US">
                <a:latin typeface="Arial" pitchFamily="34" charset="0"/>
              </a:rPr>
              <a:pPr/>
              <a:t>15</a:t>
            </a:fld>
            <a:endParaRPr lang="en-US" altLang="zh-CN">
              <a:latin typeface="Arial" pitchFamily="34" charset="0"/>
            </a:endParaRPr>
          </a:p>
        </p:txBody>
      </p:sp>
      <p:sp>
        <p:nvSpPr>
          <p:cNvPr id="84995" name="Rectangle 2"/>
          <p:cNvSpPr>
            <a:spLocks noRo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fld id="{4E8AB3B8-E54E-4E3F-A920-C6328A144388}" type="slidenum">
              <a:rPr lang="zh-CN" altLang="en-US">
                <a:latin typeface="Arial" pitchFamily="34" charset="0"/>
              </a:rPr>
              <a:pPr/>
              <a:t>16</a:t>
            </a:fld>
            <a:endParaRPr lang="en-US" altLang="zh-CN">
              <a:latin typeface="Arial" pitchFamily="34" charset="0"/>
            </a:endParaRPr>
          </a:p>
        </p:txBody>
      </p:sp>
      <p:sp>
        <p:nvSpPr>
          <p:cNvPr id="86019" name="Rectangle 2"/>
          <p:cNvSpPr>
            <a:spLocks noRo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fld id="{7E543C89-3BF3-4B30-BC6A-E901BEA086DF}" type="slidenum">
              <a:rPr lang="zh-CN" altLang="en-US">
                <a:latin typeface="Arial" pitchFamily="34" charset="0"/>
              </a:rPr>
              <a:pPr/>
              <a:t>17</a:t>
            </a:fld>
            <a:endParaRPr lang="en-US" altLang="zh-CN">
              <a:latin typeface="Arial" pitchFamily="34" charset="0"/>
            </a:endParaRPr>
          </a:p>
        </p:txBody>
      </p:sp>
      <p:sp>
        <p:nvSpPr>
          <p:cNvPr id="87043" name="Rectangle 2"/>
          <p:cNvSpPr>
            <a:spLocks noRo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fld id="{8DF16030-1A5D-4143-97F6-76DF7647313D}" type="slidenum">
              <a:rPr lang="zh-CN" altLang="en-US">
                <a:latin typeface="Arial" pitchFamily="34" charset="0"/>
              </a:rPr>
              <a:pPr/>
              <a:t>18</a:t>
            </a:fld>
            <a:endParaRPr lang="en-US" altLang="zh-CN">
              <a:latin typeface="Arial" pitchFamily="34" charset="0"/>
            </a:endParaRPr>
          </a:p>
        </p:txBody>
      </p:sp>
      <p:sp>
        <p:nvSpPr>
          <p:cNvPr id="88067" name="Rectangle 2"/>
          <p:cNvSpPr>
            <a:spLocks noRo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fld id="{8AAB6EEA-69B0-4FA6-BAFF-5C6B655584F3}" type="slidenum">
              <a:rPr lang="zh-CN" altLang="en-US">
                <a:latin typeface="Arial" pitchFamily="34" charset="0"/>
              </a:rPr>
              <a:pPr/>
              <a:t>19</a:t>
            </a:fld>
            <a:endParaRPr lang="en-US" altLang="zh-CN">
              <a:latin typeface="Arial" pitchFamily="34" charset="0"/>
            </a:endParaRPr>
          </a:p>
        </p:txBody>
      </p:sp>
      <p:sp>
        <p:nvSpPr>
          <p:cNvPr id="89091" name="Rectangle 2"/>
          <p:cNvSpPr>
            <a:spLocks noRo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fld id="{8E09B291-B8D3-4F27-922C-DB96E844875B}" type="slidenum">
              <a:rPr lang="zh-CN" altLang="en-US">
                <a:latin typeface="Arial" pitchFamily="34" charset="0"/>
              </a:rPr>
              <a:pPr/>
              <a:t>20</a:t>
            </a:fld>
            <a:endParaRPr lang="en-US" altLang="zh-CN">
              <a:latin typeface="Arial" pitchFamily="34" charset="0"/>
            </a:endParaRPr>
          </a:p>
        </p:txBody>
      </p:sp>
      <p:sp>
        <p:nvSpPr>
          <p:cNvPr id="90115" name="Rectangle 2"/>
          <p:cNvSpPr>
            <a:spLocks noRo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fld id="{062C849C-D746-4701-BB78-7D661DB47409}" type="slidenum">
              <a:rPr lang="zh-CN" altLang="en-US">
                <a:latin typeface="Arial" pitchFamily="34" charset="0"/>
              </a:rPr>
              <a:pPr/>
              <a:t>3</a:t>
            </a:fld>
            <a:endParaRPr lang="en-US" altLang="zh-CN">
              <a:latin typeface="Arial" pitchFamily="34" charset="0"/>
            </a:endParaRPr>
          </a:p>
        </p:txBody>
      </p:sp>
      <p:sp>
        <p:nvSpPr>
          <p:cNvPr id="72707" name="Rectangle 2"/>
          <p:cNvSpPr>
            <a:spLocks noRo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fld id="{5E013578-1659-4D19-B511-5F4C84D527E1}" type="slidenum">
              <a:rPr lang="zh-CN" altLang="en-US">
                <a:latin typeface="Arial" pitchFamily="34" charset="0"/>
              </a:rPr>
              <a:pPr/>
              <a:t>21</a:t>
            </a:fld>
            <a:endParaRPr lang="en-US" altLang="zh-CN">
              <a:latin typeface="Arial" pitchFamily="34" charset="0"/>
            </a:endParaRPr>
          </a:p>
        </p:txBody>
      </p:sp>
      <p:sp>
        <p:nvSpPr>
          <p:cNvPr id="91139" name="Rectangle 2"/>
          <p:cNvSpPr>
            <a:spLocks noRo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fld id="{CB1FD58C-C0A8-429F-845A-46E9416B71AC}" type="slidenum">
              <a:rPr lang="zh-CN" altLang="en-US">
                <a:latin typeface="Arial" pitchFamily="34" charset="0"/>
              </a:rPr>
              <a:pPr/>
              <a:t>22</a:t>
            </a:fld>
            <a:endParaRPr lang="en-US" altLang="zh-CN">
              <a:latin typeface="Arial" pitchFamily="34" charset="0"/>
            </a:endParaRPr>
          </a:p>
        </p:txBody>
      </p:sp>
      <p:sp>
        <p:nvSpPr>
          <p:cNvPr id="92163" name="Rectangle 2"/>
          <p:cNvSpPr>
            <a:spLocks noRo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fld id="{BE89B5B0-7C1F-47FB-904E-9703FDD6DCFA}" type="slidenum">
              <a:rPr lang="zh-CN" altLang="en-US">
                <a:latin typeface="Arial" pitchFamily="34" charset="0"/>
              </a:rPr>
              <a:pPr/>
              <a:t>23</a:t>
            </a:fld>
            <a:endParaRPr lang="en-US" altLang="zh-CN">
              <a:latin typeface="Arial" pitchFamily="34" charset="0"/>
            </a:endParaRPr>
          </a:p>
        </p:txBody>
      </p:sp>
      <p:sp>
        <p:nvSpPr>
          <p:cNvPr id="93187" name="Rectangle 2"/>
          <p:cNvSpPr>
            <a:spLocks noRo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fld id="{CFCECEFE-B931-4C6A-BEB5-CCF9070434C6}" type="slidenum">
              <a:rPr lang="zh-CN" altLang="en-US">
                <a:latin typeface="Arial" pitchFamily="34" charset="0"/>
              </a:rPr>
              <a:pPr/>
              <a:t>24</a:t>
            </a:fld>
            <a:endParaRPr lang="en-US" altLang="zh-CN">
              <a:latin typeface="Arial" pitchFamily="34" charset="0"/>
            </a:endParaRPr>
          </a:p>
        </p:txBody>
      </p:sp>
      <p:sp>
        <p:nvSpPr>
          <p:cNvPr id="94211" name="Rectangle 2"/>
          <p:cNvSpPr>
            <a:spLocks noRo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fld id="{90235467-143F-4B07-8AAE-02C6435293C1}" type="slidenum">
              <a:rPr lang="zh-CN" altLang="en-US">
                <a:latin typeface="Arial" pitchFamily="34" charset="0"/>
              </a:rPr>
              <a:pPr/>
              <a:t>25</a:t>
            </a:fld>
            <a:endParaRPr lang="en-US" altLang="zh-CN">
              <a:latin typeface="Arial" pitchFamily="34" charset="0"/>
            </a:endParaRPr>
          </a:p>
        </p:txBody>
      </p:sp>
      <p:sp>
        <p:nvSpPr>
          <p:cNvPr id="95235" name="Rectangle 2"/>
          <p:cNvSpPr>
            <a:spLocks noRo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fld id="{E06F22FD-40C3-4FBE-9411-81378AE61A10}" type="slidenum">
              <a:rPr lang="zh-CN" altLang="en-US">
                <a:latin typeface="Arial" pitchFamily="34" charset="0"/>
              </a:rPr>
              <a:pPr/>
              <a:t>26</a:t>
            </a:fld>
            <a:endParaRPr lang="en-US" altLang="zh-CN">
              <a:latin typeface="Arial" pitchFamily="34" charset="0"/>
            </a:endParaRPr>
          </a:p>
        </p:txBody>
      </p:sp>
      <p:sp>
        <p:nvSpPr>
          <p:cNvPr id="96259" name="Rectangle 2"/>
          <p:cNvSpPr>
            <a:spLocks noRo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fld id="{E768CE32-EA30-4319-B15F-506AA78C23DB}" type="slidenum">
              <a:rPr lang="zh-CN" altLang="en-US">
                <a:latin typeface="Arial" pitchFamily="34" charset="0"/>
              </a:rPr>
              <a:pPr/>
              <a:t>27</a:t>
            </a:fld>
            <a:endParaRPr lang="en-US" altLang="zh-CN">
              <a:latin typeface="Arial" pitchFamily="34" charset="0"/>
            </a:endParaRPr>
          </a:p>
        </p:txBody>
      </p:sp>
      <p:sp>
        <p:nvSpPr>
          <p:cNvPr id="97283" name="Rectangle 2"/>
          <p:cNvSpPr>
            <a:spLocks noRo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fld id="{A558F636-01F8-47B4-97DA-00CD133625FF}" type="slidenum">
              <a:rPr lang="zh-CN" altLang="en-US">
                <a:latin typeface="Arial" pitchFamily="34" charset="0"/>
              </a:rPr>
              <a:pPr/>
              <a:t>28</a:t>
            </a:fld>
            <a:endParaRPr lang="en-US" altLang="zh-CN">
              <a:latin typeface="Arial" pitchFamily="34" charset="0"/>
            </a:endParaRPr>
          </a:p>
        </p:txBody>
      </p:sp>
      <p:sp>
        <p:nvSpPr>
          <p:cNvPr id="98307" name="Rectangle 2"/>
          <p:cNvSpPr>
            <a:spLocks noRo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fld id="{A8C772E6-93FD-471B-80E5-232E4CEC5A98}" type="slidenum">
              <a:rPr lang="zh-CN" altLang="en-US">
                <a:latin typeface="Arial" pitchFamily="34" charset="0"/>
              </a:rPr>
              <a:pPr/>
              <a:t>29</a:t>
            </a:fld>
            <a:endParaRPr lang="en-US" altLang="zh-CN">
              <a:latin typeface="Arial" pitchFamily="34" charset="0"/>
            </a:endParaRPr>
          </a:p>
        </p:txBody>
      </p:sp>
      <p:sp>
        <p:nvSpPr>
          <p:cNvPr id="99331" name="Rectangle 2"/>
          <p:cNvSpPr>
            <a:spLocks noRo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fld id="{99CB7524-7AC4-4B6E-8B70-13C6092DA36C}" type="slidenum">
              <a:rPr lang="zh-CN" altLang="en-US">
                <a:latin typeface="Arial" pitchFamily="34" charset="0"/>
              </a:rPr>
              <a:pPr/>
              <a:t>30</a:t>
            </a:fld>
            <a:endParaRPr lang="en-US" altLang="zh-CN">
              <a:latin typeface="Arial" pitchFamily="34" charset="0"/>
            </a:endParaRPr>
          </a:p>
        </p:txBody>
      </p:sp>
      <p:sp>
        <p:nvSpPr>
          <p:cNvPr id="100355" name="Rectangle 2"/>
          <p:cNvSpPr>
            <a:spLocks noRo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fld id="{2BAD4F13-0B28-467E-9F0D-16CDBE8540BE}" type="slidenum">
              <a:rPr lang="zh-CN" altLang="en-US">
                <a:latin typeface="Arial" pitchFamily="34" charset="0"/>
              </a:rPr>
              <a:pPr/>
              <a:t>4</a:t>
            </a:fld>
            <a:endParaRPr lang="en-US" altLang="zh-CN">
              <a:latin typeface="Arial" pitchFamily="34" charset="0"/>
            </a:endParaRPr>
          </a:p>
        </p:txBody>
      </p:sp>
      <p:sp>
        <p:nvSpPr>
          <p:cNvPr id="73731" name="Rectangle 2"/>
          <p:cNvSpPr>
            <a:spLocks noRo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fld id="{403402CF-9D09-4F9E-A21B-5BA8E341AF9F}" type="slidenum">
              <a:rPr lang="zh-CN" altLang="en-US">
                <a:latin typeface="Arial" pitchFamily="34" charset="0"/>
              </a:rPr>
              <a:pPr/>
              <a:t>31</a:t>
            </a:fld>
            <a:endParaRPr lang="en-US" altLang="zh-CN">
              <a:latin typeface="Arial" pitchFamily="34" charset="0"/>
            </a:endParaRPr>
          </a:p>
        </p:txBody>
      </p:sp>
      <p:sp>
        <p:nvSpPr>
          <p:cNvPr id="101379" name="Rectangle 2"/>
          <p:cNvSpPr>
            <a:spLocks noRo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fld id="{31B648DD-8B45-47ED-946D-6759E17020E9}" type="slidenum">
              <a:rPr lang="zh-CN" altLang="en-US">
                <a:latin typeface="Arial" pitchFamily="34" charset="0"/>
              </a:rPr>
              <a:pPr/>
              <a:t>32</a:t>
            </a:fld>
            <a:endParaRPr lang="en-US" altLang="zh-CN">
              <a:latin typeface="Arial" pitchFamily="34" charset="0"/>
            </a:endParaRPr>
          </a:p>
        </p:txBody>
      </p:sp>
      <p:sp>
        <p:nvSpPr>
          <p:cNvPr id="102403" name="Rectangle 2"/>
          <p:cNvSpPr>
            <a:spLocks noRo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fld id="{1C6301F2-FC28-409A-BAF2-141ED6889005}" type="slidenum">
              <a:rPr lang="zh-CN" altLang="en-US">
                <a:latin typeface="Arial" pitchFamily="34" charset="0"/>
              </a:rPr>
              <a:pPr/>
              <a:t>33</a:t>
            </a:fld>
            <a:endParaRPr lang="en-US" altLang="zh-CN">
              <a:latin typeface="Arial" pitchFamily="34" charset="0"/>
            </a:endParaRPr>
          </a:p>
        </p:txBody>
      </p:sp>
      <p:sp>
        <p:nvSpPr>
          <p:cNvPr id="103427" name="Rectangle 2"/>
          <p:cNvSpPr>
            <a:spLocks noRo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fld id="{E996865D-9D0B-4880-83EB-0F94136C1E9A}" type="slidenum">
              <a:rPr lang="zh-CN" altLang="en-US">
                <a:latin typeface="Arial" pitchFamily="34" charset="0"/>
              </a:rPr>
              <a:pPr/>
              <a:t>34</a:t>
            </a:fld>
            <a:endParaRPr lang="en-US" altLang="zh-CN">
              <a:latin typeface="Arial" pitchFamily="34" charset="0"/>
            </a:endParaRPr>
          </a:p>
        </p:txBody>
      </p:sp>
      <p:sp>
        <p:nvSpPr>
          <p:cNvPr id="104451" name="Rectangle 2"/>
          <p:cNvSpPr>
            <a:spLocks noRo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fld id="{8933FD99-BEF9-4AD4-892F-A8B480D8D47D}" type="slidenum">
              <a:rPr lang="zh-CN" altLang="en-US">
                <a:latin typeface="Arial" pitchFamily="34" charset="0"/>
              </a:rPr>
              <a:pPr/>
              <a:t>35</a:t>
            </a:fld>
            <a:endParaRPr lang="en-US" altLang="zh-CN">
              <a:latin typeface="Arial" pitchFamily="34" charset="0"/>
            </a:endParaRPr>
          </a:p>
        </p:txBody>
      </p:sp>
      <p:sp>
        <p:nvSpPr>
          <p:cNvPr id="105475" name="Rectangle 2"/>
          <p:cNvSpPr>
            <a:spLocks noRo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fld id="{A267E040-1BEF-40C1-A2A7-05161174FC7D}" type="slidenum">
              <a:rPr lang="zh-CN" altLang="en-US">
                <a:latin typeface="Arial" pitchFamily="34" charset="0"/>
              </a:rPr>
              <a:pPr/>
              <a:t>36</a:t>
            </a:fld>
            <a:endParaRPr lang="en-US" altLang="zh-CN">
              <a:latin typeface="Arial" pitchFamily="34" charset="0"/>
            </a:endParaRPr>
          </a:p>
        </p:txBody>
      </p:sp>
      <p:sp>
        <p:nvSpPr>
          <p:cNvPr id="106499" name="Rectangle 2"/>
          <p:cNvSpPr>
            <a:spLocks noRo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fld id="{2DE0A263-9264-4F50-B59B-6DDC4E43FE94}" type="slidenum">
              <a:rPr lang="zh-CN" altLang="en-US">
                <a:latin typeface="Arial" pitchFamily="34" charset="0"/>
              </a:rPr>
              <a:pPr/>
              <a:t>37</a:t>
            </a:fld>
            <a:endParaRPr lang="en-US" altLang="zh-CN">
              <a:latin typeface="Arial" pitchFamily="34" charset="0"/>
            </a:endParaRPr>
          </a:p>
        </p:txBody>
      </p:sp>
      <p:sp>
        <p:nvSpPr>
          <p:cNvPr id="107523" name="Rectangle 2"/>
          <p:cNvSpPr>
            <a:spLocks noRo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fld id="{51D9644E-25F8-4EB8-9FE4-D6C4BF7140DE}" type="slidenum">
              <a:rPr lang="zh-CN" altLang="en-US">
                <a:latin typeface="Arial" pitchFamily="34" charset="0"/>
              </a:rPr>
              <a:pPr/>
              <a:t>38</a:t>
            </a:fld>
            <a:endParaRPr lang="en-US" altLang="zh-CN">
              <a:latin typeface="Arial" pitchFamily="34" charset="0"/>
            </a:endParaRPr>
          </a:p>
        </p:txBody>
      </p:sp>
      <p:sp>
        <p:nvSpPr>
          <p:cNvPr id="108547" name="Rectangle 2"/>
          <p:cNvSpPr>
            <a:spLocks noRo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fld id="{215E3847-B85F-47C9-ADB0-E6C3D103406F}" type="slidenum">
              <a:rPr lang="zh-CN" altLang="en-US">
                <a:latin typeface="Arial" pitchFamily="34" charset="0"/>
              </a:rPr>
              <a:pPr/>
              <a:t>39</a:t>
            </a:fld>
            <a:endParaRPr lang="en-US" altLang="zh-CN">
              <a:latin typeface="Arial" pitchFamily="34" charset="0"/>
            </a:endParaRPr>
          </a:p>
        </p:txBody>
      </p:sp>
      <p:sp>
        <p:nvSpPr>
          <p:cNvPr id="109571" name="Rectangle 2"/>
          <p:cNvSpPr>
            <a:spLocks noRo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fld id="{7C9EA2D1-BADB-44FD-B72B-E8C99AA8156A}" type="slidenum">
              <a:rPr lang="zh-CN" altLang="en-US">
                <a:latin typeface="Arial" pitchFamily="34" charset="0"/>
              </a:rPr>
              <a:pPr/>
              <a:t>40</a:t>
            </a:fld>
            <a:endParaRPr lang="en-US" altLang="zh-CN">
              <a:latin typeface="Arial" pitchFamily="34" charset="0"/>
            </a:endParaRPr>
          </a:p>
        </p:txBody>
      </p:sp>
      <p:sp>
        <p:nvSpPr>
          <p:cNvPr id="110595" name="Rectangle 2"/>
          <p:cNvSpPr>
            <a:spLocks noRo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fld id="{5D03C22D-4734-4656-91E8-2819BFA5C12B}" type="slidenum">
              <a:rPr lang="zh-CN" altLang="en-US">
                <a:latin typeface="Arial" pitchFamily="34" charset="0"/>
              </a:rPr>
              <a:pPr/>
              <a:t>5</a:t>
            </a:fld>
            <a:endParaRPr lang="en-US" altLang="zh-CN">
              <a:latin typeface="Arial" pitchFamily="34" charset="0"/>
            </a:endParaRPr>
          </a:p>
        </p:txBody>
      </p:sp>
      <p:sp>
        <p:nvSpPr>
          <p:cNvPr id="74755" name="Rectangle 2"/>
          <p:cNvSpPr>
            <a:spLocks noRo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fld id="{5A3365C2-78F3-4F70-B4A9-8ACDC8036CA4}" type="slidenum">
              <a:rPr lang="zh-CN" altLang="en-US">
                <a:latin typeface="Arial" pitchFamily="34" charset="0"/>
              </a:rPr>
              <a:pPr/>
              <a:t>41</a:t>
            </a:fld>
            <a:endParaRPr lang="en-US" altLang="zh-CN">
              <a:latin typeface="Arial" pitchFamily="34" charset="0"/>
            </a:endParaRPr>
          </a:p>
        </p:txBody>
      </p:sp>
      <p:sp>
        <p:nvSpPr>
          <p:cNvPr id="111619" name="Rectangle 2"/>
          <p:cNvSpPr>
            <a:spLocks noRo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latin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fld id="{6B634B56-7BC8-4C12-A88F-00EE5549A5A2}" type="slidenum">
              <a:rPr lang="zh-CN" altLang="en-US">
                <a:latin typeface="Arial" pitchFamily="34" charset="0"/>
              </a:rPr>
              <a:pPr/>
              <a:t>42</a:t>
            </a:fld>
            <a:endParaRPr lang="en-US" altLang="zh-CN">
              <a:latin typeface="Arial" pitchFamily="34" charset="0"/>
            </a:endParaRPr>
          </a:p>
        </p:txBody>
      </p:sp>
      <p:sp>
        <p:nvSpPr>
          <p:cNvPr id="112643" name="Rectangle 2"/>
          <p:cNvSpPr>
            <a:spLocks noRo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latin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fld id="{156C7B91-30D3-45DA-860A-AB69815DAF82}" type="slidenum">
              <a:rPr lang="zh-CN" altLang="en-US">
                <a:latin typeface="Arial" pitchFamily="34" charset="0"/>
              </a:rPr>
              <a:pPr/>
              <a:t>43</a:t>
            </a:fld>
            <a:endParaRPr lang="en-US" altLang="zh-CN">
              <a:latin typeface="Arial" pitchFamily="34" charset="0"/>
            </a:endParaRPr>
          </a:p>
        </p:txBody>
      </p:sp>
      <p:sp>
        <p:nvSpPr>
          <p:cNvPr id="113667" name="Rectangle 2"/>
          <p:cNvSpPr>
            <a:spLocks noRo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latin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fld id="{6AD08446-F307-40D8-8B22-2623DC79B2CD}" type="slidenum">
              <a:rPr lang="zh-CN" altLang="en-US">
                <a:latin typeface="Arial" pitchFamily="34" charset="0"/>
              </a:rPr>
              <a:pPr/>
              <a:t>44</a:t>
            </a:fld>
            <a:endParaRPr lang="en-US" altLang="zh-CN">
              <a:latin typeface="Arial" pitchFamily="34" charset="0"/>
            </a:endParaRPr>
          </a:p>
        </p:txBody>
      </p:sp>
      <p:sp>
        <p:nvSpPr>
          <p:cNvPr id="114691" name="Rectangle 2"/>
          <p:cNvSpPr>
            <a:spLocks noRo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latin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fld id="{4EE52ACA-CE9C-4D25-86A5-EA56091758D8}" type="slidenum">
              <a:rPr lang="zh-CN" altLang="en-US">
                <a:latin typeface="Arial" pitchFamily="34" charset="0"/>
              </a:rPr>
              <a:pPr/>
              <a:t>45</a:t>
            </a:fld>
            <a:endParaRPr lang="en-US" altLang="zh-CN">
              <a:latin typeface="Arial" pitchFamily="34" charset="0"/>
            </a:endParaRPr>
          </a:p>
        </p:txBody>
      </p:sp>
      <p:sp>
        <p:nvSpPr>
          <p:cNvPr id="115715" name="Rectangle 2"/>
          <p:cNvSpPr>
            <a:spLocks noRo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latin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fld id="{F029C6EB-D34B-49F1-A0E5-4E68935AFBE1}" type="slidenum">
              <a:rPr lang="zh-CN" altLang="en-US">
                <a:latin typeface="Arial" pitchFamily="34" charset="0"/>
              </a:rPr>
              <a:pPr/>
              <a:t>46</a:t>
            </a:fld>
            <a:endParaRPr lang="en-US" altLang="zh-CN">
              <a:latin typeface="Arial" pitchFamily="34" charset="0"/>
            </a:endParaRPr>
          </a:p>
        </p:txBody>
      </p:sp>
      <p:sp>
        <p:nvSpPr>
          <p:cNvPr id="116739" name="Rectangle 2"/>
          <p:cNvSpPr>
            <a:spLocks noRo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latin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fld id="{5A750047-9ED9-45B3-A355-5D7C2D41A60B}" type="slidenum">
              <a:rPr lang="zh-CN" altLang="en-US">
                <a:latin typeface="Arial" pitchFamily="34" charset="0"/>
              </a:rPr>
              <a:pPr/>
              <a:t>47</a:t>
            </a:fld>
            <a:endParaRPr lang="en-US" altLang="zh-CN">
              <a:latin typeface="Arial" pitchFamily="34" charset="0"/>
            </a:endParaRPr>
          </a:p>
        </p:txBody>
      </p:sp>
      <p:sp>
        <p:nvSpPr>
          <p:cNvPr id="117763" name="Rectangle 2"/>
          <p:cNvSpPr>
            <a:spLocks noRo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latin typeface="Arial"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fld id="{7BEC4D3A-5DAD-446F-8F9A-D0AD2A852BC5}" type="slidenum">
              <a:rPr lang="zh-CN" altLang="en-US">
                <a:latin typeface="Arial" pitchFamily="34" charset="0"/>
              </a:rPr>
              <a:pPr/>
              <a:t>48</a:t>
            </a:fld>
            <a:endParaRPr lang="en-US" altLang="zh-CN">
              <a:latin typeface="Arial" pitchFamily="34" charset="0"/>
            </a:endParaRPr>
          </a:p>
        </p:txBody>
      </p:sp>
      <p:sp>
        <p:nvSpPr>
          <p:cNvPr id="118787" name="Rectangle 2"/>
          <p:cNvSpPr>
            <a:spLocks noRo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latin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fld id="{FD33D407-A575-4FF0-98AB-1C3FFE709402}" type="slidenum">
              <a:rPr lang="zh-CN" altLang="en-US">
                <a:latin typeface="Arial" pitchFamily="34" charset="0"/>
              </a:rPr>
              <a:pPr/>
              <a:t>49</a:t>
            </a:fld>
            <a:endParaRPr lang="en-US" altLang="zh-CN">
              <a:latin typeface="Arial" pitchFamily="34" charset="0"/>
            </a:endParaRPr>
          </a:p>
        </p:txBody>
      </p:sp>
      <p:sp>
        <p:nvSpPr>
          <p:cNvPr id="119811" name="Rectangle 2"/>
          <p:cNvSpPr>
            <a:spLocks noRo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latin typeface="Arial"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fld id="{A26024A3-6FE8-4AC8-90C8-D080E35247EC}" type="slidenum">
              <a:rPr lang="zh-CN" altLang="en-US">
                <a:latin typeface="Arial" pitchFamily="34" charset="0"/>
              </a:rPr>
              <a:pPr/>
              <a:t>50</a:t>
            </a:fld>
            <a:endParaRPr lang="en-US" altLang="zh-CN">
              <a:latin typeface="Arial" pitchFamily="34" charset="0"/>
            </a:endParaRPr>
          </a:p>
        </p:txBody>
      </p:sp>
      <p:sp>
        <p:nvSpPr>
          <p:cNvPr id="120835" name="Rectangle 2"/>
          <p:cNvSpPr>
            <a:spLocks noRo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fld id="{841EDB6C-9341-4760-B1D2-674C67ED18B6}" type="slidenum">
              <a:rPr lang="zh-CN" altLang="en-US">
                <a:latin typeface="Arial" pitchFamily="34" charset="0"/>
              </a:rPr>
              <a:pPr/>
              <a:t>6</a:t>
            </a:fld>
            <a:endParaRPr lang="en-US" altLang="zh-CN">
              <a:latin typeface="Arial" pitchFamily="34" charset="0"/>
            </a:endParaRPr>
          </a:p>
        </p:txBody>
      </p:sp>
      <p:sp>
        <p:nvSpPr>
          <p:cNvPr id="75779" name="Rectangle 2"/>
          <p:cNvSpPr>
            <a:spLocks noRo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latin typeface="Arial"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fld id="{793E8EA0-9D1B-4D27-A7E6-1E25CE09E400}" type="slidenum">
              <a:rPr lang="zh-CN" altLang="en-US">
                <a:latin typeface="Arial" pitchFamily="34" charset="0"/>
              </a:rPr>
              <a:pPr/>
              <a:t>51</a:t>
            </a:fld>
            <a:endParaRPr lang="en-US" altLang="zh-CN">
              <a:latin typeface="Arial" pitchFamily="34" charset="0"/>
            </a:endParaRPr>
          </a:p>
        </p:txBody>
      </p:sp>
      <p:sp>
        <p:nvSpPr>
          <p:cNvPr id="121859" name="Rectangle 2"/>
          <p:cNvSpPr>
            <a:spLocks noRo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latin typeface="Arial"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fld id="{D8215A0F-C428-4D86-B698-A29C6EB8D01A}" type="slidenum">
              <a:rPr lang="zh-CN" altLang="en-US">
                <a:latin typeface="Arial" pitchFamily="34" charset="0"/>
              </a:rPr>
              <a:pPr/>
              <a:t>52</a:t>
            </a:fld>
            <a:endParaRPr lang="en-US" altLang="zh-CN">
              <a:latin typeface="Arial" pitchFamily="34" charset="0"/>
            </a:endParaRPr>
          </a:p>
        </p:txBody>
      </p:sp>
      <p:sp>
        <p:nvSpPr>
          <p:cNvPr id="122883" name="Rectangle 2"/>
          <p:cNvSpPr>
            <a:spLocks noRo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latin typeface="Arial"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fld id="{3706A8CB-0E9B-4FA6-9AE0-9F80726A2360}" type="slidenum">
              <a:rPr lang="zh-CN" altLang="en-US">
                <a:latin typeface="Arial" pitchFamily="34" charset="0"/>
              </a:rPr>
              <a:pPr/>
              <a:t>53</a:t>
            </a:fld>
            <a:endParaRPr lang="en-US" altLang="zh-CN">
              <a:latin typeface="Arial" pitchFamily="34" charset="0"/>
            </a:endParaRPr>
          </a:p>
        </p:txBody>
      </p:sp>
      <p:sp>
        <p:nvSpPr>
          <p:cNvPr id="123907" name="Rectangle 2"/>
          <p:cNvSpPr>
            <a:spLocks noRo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latin typeface="Arial"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fld id="{D8C241E6-2117-4929-B162-1B4D3831DA3D}" type="slidenum">
              <a:rPr lang="zh-CN" altLang="en-US">
                <a:latin typeface="Arial" pitchFamily="34" charset="0"/>
              </a:rPr>
              <a:pPr/>
              <a:t>54</a:t>
            </a:fld>
            <a:endParaRPr lang="en-US" altLang="zh-CN">
              <a:latin typeface="Arial" pitchFamily="34" charset="0"/>
            </a:endParaRPr>
          </a:p>
        </p:txBody>
      </p:sp>
      <p:sp>
        <p:nvSpPr>
          <p:cNvPr id="124931" name="Rectangle 2"/>
          <p:cNvSpPr>
            <a:spLocks noRo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latin typeface="Arial"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fld id="{D48F6FCC-729E-45BA-819D-CBCA404AF333}" type="slidenum">
              <a:rPr lang="zh-CN" altLang="en-US">
                <a:latin typeface="Arial" pitchFamily="34" charset="0"/>
              </a:rPr>
              <a:pPr/>
              <a:t>55</a:t>
            </a:fld>
            <a:endParaRPr lang="en-US" altLang="zh-CN">
              <a:latin typeface="Arial" pitchFamily="34" charset="0"/>
            </a:endParaRPr>
          </a:p>
        </p:txBody>
      </p:sp>
      <p:sp>
        <p:nvSpPr>
          <p:cNvPr id="125955" name="Rectangle 2"/>
          <p:cNvSpPr>
            <a:spLocks noRo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latin typeface="Arial"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fld id="{C82C4B5A-4255-42F5-AA9F-CEBA5D2C23C3}" type="slidenum">
              <a:rPr lang="zh-CN" altLang="en-US">
                <a:latin typeface="Arial" pitchFamily="34" charset="0"/>
              </a:rPr>
              <a:pPr/>
              <a:t>56</a:t>
            </a:fld>
            <a:endParaRPr lang="en-US" altLang="zh-CN">
              <a:latin typeface="Arial" pitchFamily="34" charset="0"/>
            </a:endParaRPr>
          </a:p>
        </p:txBody>
      </p:sp>
      <p:sp>
        <p:nvSpPr>
          <p:cNvPr id="126979" name="Rectangle 2"/>
          <p:cNvSpPr>
            <a:spLocks noRo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latin typeface="Arial"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fld id="{1416BEE6-A701-494F-97E5-8C8D9DB10B61}" type="slidenum">
              <a:rPr lang="zh-CN" altLang="en-US">
                <a:latin typeface="Arial" pitchFamily="34" charset="0"/>
              </a:rPr>
              <a:pPr/>
              <a:t>57</a:t>
            </a:fld>
            <a:endParaRPr lang="en-US" altLang="zh-CN">
              <a:latin typeface="Arial" pitchFamily="34" charset="0"/>
            </a:endParaRPr>
          </a:p>
        </p:txBody>
      </p:sp>
      <p:sp>
        <p:nvSpPr>
          <p:cNvPr id="128003" name="Rectangle 2"/>
          <p:cNvSpPr>
            <a:spLocks noRo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latin typeface="Arial"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fld id="{5029B6B4-BC96-4BF5-BBE4-648478A83CA9}" type="slidenum">
              <a:rPr lang="zh-CN" altLang="en-US">
                <a:latin typeface="Arial" pitchFamily="34" charset="0"/>
              </a:rPr>
              <a:pPr/>
              <a:t>58</a:t>
            </a:fld>
            <a:endParaRPr lang="en-US" altLang="zh-CN">
              <a:latin typeface="Arial" pitchFamily="34" charset="0"/>
            </a:endParaRPr>
          </a:p>
        </p:txBody>
      </p:sp>
      <p:sp>
        <p:nvSpPr>
          <p:cNvPr id="129027" name="Rectangle 2"/>
          <p:cNvSpPr>
            <a:spLocks noRo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latin typeface="Arial"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fld id="{A06A51A1-32E7-46D9-A6BC-4E66717EFBCE}" type="slidenum">
              <a:rPr lang="zh-CN" altLang="en-US">
                <a:latin typeface="Arial" pitchFamily="34" charset="0"/>
              </a:rPr>
              <a:pPr/>
              <a:t>59</a:t>
            </a:fld>
            <a:endParaRPr lang="en-US" altLang="zh-CN">
              <a:latin typeface="Arial" pitchFamily="34" charset="0"/>
            </a:endParaRPr>
          </a:p>
        </p:txBody>
      </p:sp>
      <p:sp>
        <p:nvSpPr>
          <p:cNvPr id="130051" name="Rectangle 2"/>
          <p:cNvSpPr>
            <a:spLocks noRo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latin typeface="Arial"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fld id="{43252DC6-2D15-4D05-9C36-F6AE35A5E773}" type="slidenum">
              <a:rPr lang="zh-CN" altLang="en-US">
                <a:latin typeface="Arial" pitchFamily="34" charset="0"/>
              </a:rPr>
              <a:pPr/>
              <a:t>60</a:t>
            </a:fld>
            <a:endParaRPr lang="en-US" altLang="zh-CN">
              <a:latin typeface="Arial" pitchFamily="34" charset="0"/>
            </a:endParaRPr>
          </a:p>
        </p:txBody>
      </p:sp>
      <p:sp>
        <p:nvSpPr>
          <p:cNvPr id="131075" name="Rectangle 2"/>
          <p:cNvSpPr>
            <a:spLocks noRo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fld id="{A40061FD-39DA-4253-9EFD-D196A0126F37}" type="slidenum">
              <a:rPr lang="zh-CN" altLang="en-US">
                <a:latin typeface="Arial" pitchFamily="34" charset="0"/>
              </a:rPr>
              <a:pPr/>
              <a:t>7</a:t>
            </a:fld>
            <a:endParaRPr lang="en-US" altLang="zh-CN">
              <a:latin typeface="Arial" pitchFamily="34" charset="0"/>
            </a:endParaRPr>
          </a:p>
        </p:txBody>
      </p:sp>
      <p:sp>
        <p:nvSpPr>
          <p:cNvPr id="76803" name="Rectangle 2"/>
          <p:cNvSpPr>
            <a:spLocks noRo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latin typeface="Arial"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fld id="{11EACA48-1570-4C54-AE48-0EC9C85A2A37}" type="slidenum">
              <a:rPr lang="zh-CN" altLang="en-US">
                <a:latin typeface="Arial" pitchFamily="34" charset="0"/>
              </a:rPr>
              <a:pPr/>
              <a:t>61</a:t>
            </a:fld>
            <a:endParaRPr lang="en-US" altLang="zh-CN">
              <a:latin typeface="Arial" pitchFamily="34" charset="0"/>
            </a:endParaRPr>
          </a:p>
        </p:txBody>
      </p:sp>
      <p:sp>
        <p:nvSpPr>
          <p:cNvPr id="132099" name="Rectangle 2"/>
          <p:cNvSpPr>
            <a:spLocks noRo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latin typeface="Arial"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fld id="{EAF08DDF-271E-4150-89CD-73FB08AE467B}" type="slidenum">
              <a:rPr lang="zh-CN" altLang="en-US">
                <a:latin typeface="Arial" pitchFamily="34" charset="0"/>
              </a:rPr>
              <a:pPr/>
              <a:t>62</a:t>
            </a:fld>
            <a:endParaRPr lang="en-US" altLang="zh-CN">
              <a:latin typeface="Arial" pitchFamily="34" charset="0"/>
            </a:endParaRPr>
          </a:p>
        </p:txBody>
      </p:sp>
      <p:sp>
        <p:nvSpPr>
          <p:cNvPr id="133123" name="Rectangle 2"/>
          <p:cNvSpPr>
            <a:spLocks noRo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latin typeface="Arial"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fld id="{B2F53B1C-4FD4-47E2-AF25-B04B65A24329}" type="slidenum">
              <a:rPr lang="zh-CN" altLang="en-US">
                <a:latin typeface="Arial" pitchFamily="34" charset="0"/>
              </a:rPr>
              <a:pPr/>
              <a:t>63</a:t>
            </a:fld>
            <a:endParaRPr lang="en-US" altLang="zh-CN">
              <a:latin typeface="Arial" pitchFamily="34" charset="0"/>
            </a:endParaRPr>
          </a:p>
        </p:txBody>
      </p:sp>
      <p:sp>
        <p:nvSpPr>
          <p:cNvPr id="134147" name="Rectangle 2"/>
          <p:cNvSpPr>
            <a:spLocks noRo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latin typeface="Arial"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fld id="{CCBFAF56-0D4B-4AC6-9A5C-A4BA678E07F3}" type="slidenum">
              <a:rPr lang="zh-CN" altLang="en-US">
                <a:latin typeface="Arial" pitchFamily="34" charset="0"/>
              </a:rPr>
              <a:pPr/>
              <a:t>64</a:t>
            </a:fld>
            <a:endParaRPr lang="en-US" altLang="zh-CN">
              <a:latin typeface="Arial" pitchFamily="34" charset="0"/>
            </a:endParaRPr>
          </a:p>
        </p:txBody>
      </p:sp>
      <p:sp>
        <p:nvSpPr>
          <p:cNvPr id="135171" name="Rectangle 2"/>
          <p:cNvSpPr>
            <a:spLocks noRo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latin typeface="Arial"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fld id="{6076DBE3-6EA6-40B2-87F8-3972FDB7031C}" type="slidenum">
              <a:rPr lang="zh-CN" altLang="en-US">
                <a:latin typeface="Arial" pitchFamily="34" charset="0"/>
              </a:rPr>
              <a:pPr/>
              <a:t>65</a:t>
            </a:fld>
            <a:endParaRPr lang="en-US" altLang="zh-CN">
              <a:latin typeface="Arial" pitchFamily="34" charset="0"/>
            </a:endParaRPr>
          </a:p>
        </p:txBody>
      </p:sp>
      <p:sp>
        <p:nvSpPr>
          <p:cNvPr id="136195" name="Rectangle 2"/>
          <p:cNvSpPr>
            <a:spLocks noRo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fld id="{3F8B13E1-DE56-44EF-8042-6CBC9799194D}" type="slidenum">
              <a:rPr lang="zh-CN" altLang="en-US">
                <a:latin typeface="Arial" pitchFamily="34" charset="0"/>
              </a:rPr>
              <a:pPr/>
              <a:t>8</a:t>
            </a:fld>
            <a:endParaRPr lang="en-US" altLang="zh-CN">
              <a:latin typeface="Arial" pitchFamily="34" charset="0"/>
            </a:endParaRPr>
          </a:p>
        </p:txBody>
      </p:sp>
      <p:sp>
        <p:nvSpPr>
          <p:cNvPr id="77827" name="Rectangle 2"/>
          <p:cNvSpPr>
            <a:spLocks noRo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fld id="{286882C1-65DD-499F-BCF4-3C8E06529490}" type="slidenum">
              <a:rPr lang="zh-CN" altLang="en-US">
                <a:latin typeface="Arial" pitchFamily="34" charset="0"/>
              </a:rPr>
              <a:pPr/>
              <a:t>9</a:t>
            </a:fld>
            <a:endParaRPr lang="en-US" altLang="zh-CN">
              <a:latin typeface="Arial" pitchFamily="34" charset="0"/>
            </a:endParaRPr>
          </a:p>
        </p:txBody>
      </p:sp>
      <p:sp>
        <p:nvSpPr>
          <p:cNvPr id="78851" name="Rectangle 2"/>
          <p:cNvSpPr>
            <a:spLocks noRo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fld id="{F155BAD0-1375-410C-BDB6-DB34A0C9478F}" type="slidenum">
              <a:rPr lang="zh-CN" altLang="en-US">
                <a:latin typeface="Arial" pitchFamily="34" charset="0"/>
              </a:rPr>
              <a:pPr/>
              <a:t>10</a:t>
            </a:fld>
            <a:endParaRPr lang="en-US" altLang="zh-CN">
              <a:latin typeface="Arial" pitchFamily="34" charset="0"/>
            </a:endParaRPr>
          </a:p>
        </p:txBody>
      </p:sp>
      <p:sp>
        <p:nvSpPr>
          <p:cNvPr id="79875" name="Rectangle 2"/>
          <p:cNvSpPr>
            <a:spLocks noRo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image" Target="../media/image4.png"/><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image" Target="../media/image3.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image" Target="../media/image2.png"/><Relationship Id="rId5" Type="http://schemas.openxmlformats.org/officeDocument/2006/relationships/tags" Target="../tags/tag12.xml"/><Relationship Id="rId10" Type="http://schemas.openxmlformats.org/officeDocument/2006/relationships/slideMaster" Target="../slideMasters/slideMaster1.xml"/><Relationship Id="rId4" Type="http://schemas.openxmlformats.org/officeDocument/2006/relationships/tags" Target="../tags/tag11.xml"/><Relationship Id="rId9" Type="http://schemas.openxmlformats.org/officeDocument/2006/relationships/tags" Target="../tags/tag16.xml"/></Relationships>
</file>

<file path=ppt/slideLayouts/_rels/slideLayout14.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9.xml"/><Relationship Id="rId7" Type="http://schemas.openxmlformats.org/officeDocument/2006/relationships/tags" Target="../tags/tag23.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image" Target="../media/image4.png"/><Relationship Id="rId5" Type="http://schemas.openxmlformats.org/officeDocument/2006/relationships/tags" Target="../tags/tag21.xml"/><Relationship Id="rId10" Type="http://schemas.openxmlformats.org/officeDocument/2006/relationships/image" Target="../media/image3.png"/><Relationship Id="rId4" Type="http://schemas.openxmlformats.org/officeDocument/2006/relationships/tags" Target="../tags/tag20.xml"/><Relationship Id="rId9"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31.xml"/><Relationship Id="rId13" Type="http://schemas.openxmlformats.org/officeDocument/2006/relationships/image" Target="../media/image6.png"/><Relationship Id="rId3" Type="http://schemas.openxmlformats.org/officeDocument/2006/relationships/tags" Target="../tags/tag26.xml"/><Relationship Id="rId7" Type="http://schemas.openxmlformats.org/officeDocument/2006/relationships/tags" Target="../tags/tag30.xml"/><Relationship Id="rId12" Type="http://schemas.openxmlformats.org/officeDocument/2006/relationships/image" Target="../media/image5.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11" Type="http://schemas.openxmlformats.org/officeDocument/2006/relationships/image" Target="../media/image2.png"/><Relationship Id="rId5" Type="http://schemas.openxmlformats.org/officeDocument/2006/relationships/tags" Target="../tags/tag28.xml"/><Relationship Id="rId10" Type="http://schemas.openxmlformats.org/officeDocument/2006/relationships/slideMaster" Target="../slideMasters/slideMaster1.xml"/><Relationship Id="rId4" Type="http://schemas.openxmlformats.org/officeDocument/2006/relationships/tags" Target="../tags/tag27.xml"/><Relationship Id="rId9" Type="http://schemas.openxmlformats.org/officeDocument/2006/relationships/tags" Target="../tags/tag32.xml"/></Relationships>
</file>

<file path=ppt/slideLayouts/_rels/slideLayout16.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5.xml"/><Relationship Id="rId7" Type="http://schemas.openxmlformats.org/officeDocument/2006/relationships/tags" Target="../tags/tag39.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image" Target="../media/image4.png"/><Relationship Id="rId5" Type="http://schemas.openxmlformats.org/officeDocument/2006/relationships/tags" Target="../tags/tag37.xml"/><Relationship Id="rId10" Type="http://schemas.openxmlformats.org/officeDocument/2006/relationships/image" Target="../media/image3.png"/><Relationship Id="rId4" Type="http://schemas.openxmlformats.org/officeDocument/2006/relationships/tags" Target="../tags/tag36.xml"/><Relationship Id="rId9"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47.xml"/><Relationship Id="rId13" Type="http://schemas.openxmlformats.org/officeDocument/2006/relationships/image" Target="../media/image4.png"/><Relationship Id="rId3" Type="http://schemas.openxmlformats.org/officeDocument/2006/relationships/tags" Target="../tags/tag42.xml"/><Relationship Id="rId7" Type="http://schemas.openxmlformats.org/officeDocument/2006/relationships/tags" Target="../tags/tag46.xml"/><Relationship Id="rId12" Type="http://schemas.openxmlformats.org/officeDocument/2006/relationships/image" Target="../media/image3.pn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11" Type="http://schemas.openxmlformats.org/officeDocument/2006/relationships/image" Target="../media/image2.png"/><Relationship Id="rId5" Type="http://schemas.openxmlformats.org/officeDocument/2006/relationships/tags" Target="../tags/tag44.xml"/><Relationship Id="rId10" Type="http://schemas.openxmlformats.org/officeDocument/2006/relationships/slideMaster" Target="../slideMasters/slideMaster1.xml"/><Relationship Id="rId4" Type="http://schemas.openxmlformats.org/officeDocument/2006/relationships/tags" Target="../tags/tag43.xml"/><Relationship Id="rId9" Type="http://schemas.openxmlformats.org/officeDocument/2006/relationships/tags" Target="../tags/tag48.xml"/></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56.xml"/><Relationship Id="rId3" Type="http://schemas.openxmlformats.org/officeDocument/2006/relationships/tags" Target="../tags/tag51.xml"/><Relationship Id="rId7" Type="http://schemas.openxmlformats.org/officeDocument/2006/relationships/tags" Target="../tags/tag55.xml"/><Relationship Id="rId12" Type="http://schemas.openxmlformats.org/officeDocument/2006/relationships/image" Target="../media/image4.png"/><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tags" Target="../tags/tag54.xml"/><Relationship Id="rId11" Type="http://schemas.openxmlformats.org/officeDocument/2006/relationships/image" Target="../media/image2.png"/><Relationship Id="rId5" Type="http://schemas.openxmlformats.org/officeDocument/2006/relationships/tags" Target="../tags/tag53.xml"/><Relationship Id="rId10" Type="http://schemas.openxmlformats.org/officeDocument/2006/relationships/slideMaster" Target="../slideMasters/slideMaster1.xml"/><Relationship Id="rId4" Type="http://schemas.openxmlformats.org/officeDocument/2006/relationships/tags" Target="../tags/tag52.xml"/><Relationship Id="rId9" Type="http://schemas.openxmlformats.org/officeDocument/2006/relationships/tags" Target="../tags/tag57.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65.xml"/><Relationship Id="rId3" Type="http://schemas.openxmlformats.org/officeDocument/2006/relationships/tags" Target="../tags/tag60.xml"/><Relationship Id="rId7" Type="http://schemas.openxmlformats.org/officeDocument/2006/relationships/tags" Target="../tags/tag64.xml"/><Relationship Id="rId12" Type="http://schemas.openxmlformats.org/officeDocument/2006/relationships/image" Target="../media/image4.pn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tags" Target="../tags/tag63.xml"/><Relationship Id="rId11" Type="http://schemas.openxmlformats.org/officeDocument/2006/relationships/image" Target="../media/image2.png"/><Relationship Id="rId5" Type="http://schemas.openxmlformats.org/officeDocument/2006/relationships/tags" Target="../tags/tag62.xml"/><Relationship Id="rId10" Type="http://schemas.openxmlformats.org/officeDocument/2006/relationships/slideMaster" Target="../slideMasters/slideMaster1.xml"/><Relationship Id="rId4" Type="http://schemas.openxmlformats.org/officeDocument/2006/relationships/tags" Target="../tags/tag61.xml"/><Relationship Id="rId9" Type="http://schemas.openxmlformats.org/officeDocument/2006/relationships/tags" Target="../tags/tag6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4.xml"/><Relationship Id="rId3" Type="http://schemas.openxmlformats.org/officeDocument/2006/relationships/tags" Target="../tags/tag69.xml"/><Relationship Id="rId7" Type="http://schemas.openxmlformats.org/officeDocument/2006/relationships/tags" Target="../tags/tag73.xml"/><Relationship Id="rId12" Type="http://schemas.openxmlformats.org/officeDocument/2006/relationships/image" Target="../media/image3.png"/><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image" Target="../media/image2.png"/><Relationship Id="rId5" Type="http://schemas.openxmlformats.org/officeDocument/2006/relationships/tags" Target="../tags/tag71.xml"/><Relationship Id="rId10" Type="http://schemas.openxmlformats.org/officeDocument/2006/relationships/slideMaster" Target="../slideMasters/slideMaster1.xml"/><Relationship Id="rId4" Type="http://schemas.openxmlformats.org/officeDocument/2006/relationships/tags" Target="../tags/tag70.xml"/><Relationship Id="rId9" Type="http://schemas.openxmlformats.org/officeDocument/2006/relationships/tags" Target="../tags/tag75.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83.xml"/><Relationship Id="rId13" Type="http://schemas.openxmlformats.org/officeDocument/2006/relationships/image" Target="../media/image2.png"/><Relationship Id="rId3" Type="http://schemas.openxmlformats.org/officeDocument/2006/relationships/tags" Target="../tags/tag78.xml"/><Relationship Id="rId7" Type="http://schemas.openxmlformats.org/officeDocument/2006/relationships/tags" Target="../tags/tag82.xml"/><Relationship Id="rId12" Type="http://schemas.openxmlformats.org/officeDocument/2006/relationships/slideMaster" Target="../slideMasters/slideMaster1.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tags" Target="../tags/tag81.xml"/><Relationship Id="rId11" Type="http://schemas.openxmlformats.org/officeDocument/2006/relationships/tags" Target="../tags/tag86.xml"/><Relationship Id="rId5" Type="http://schemas.openxmlformats.org/officeDocument/2006/relationships/tags" Target="../tags/tag80.xml"/><Relationship Id="rId10" Type="http://schemas.openxmlformats.org/officeDocument/2006/relationships/tags" Target="../tags/tag85.xml"/><Relationship Id="rId4" Type="http://schemas.openxmlformats.org/officeDocument/2006/relationships/tags" Target="../tags/tag79.xml"/><Relationship Id="rId9" Type="http://schemas.openxmlformats.org/officeDocument/2006/relationships/tags" Target="../tags/tag84.xml"/><Relationship Id="rId1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94.xml"/><Relationship Id="rId13" Type="http://schemas.openxmlformats.org/officeDocument/2006/relationships/image" Target="../media/image4.png"/><Relationship Id="rId3" Type="http://schemas.openxmlformats.org/officeDocument/2006/relationships/tags" Target="../tags/tag89.xml"/><Relationship Id="rId7" Type="http://schemas.openxmlformats.org/officeDocument/2006/relationships/tags" Target="../tags/tag93.xml"/><Relationship Id="rId12" Type="http://schemas.openxmlformats.org/officeDocument/2006/relationships/image" Target="../media/image3.png"/><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tags" Target="../tags/tag92.xml"/><Relationship Id="rId11" Type="http://schemas.openxmlformats.org/officeDocument/2006/relationships/image" Target="../media/image2.png"/><Relationship Id="rId5" Type="http://schemas.openxmlformats.org/officeDocument/2006/relationships/tags" Target="../tags/tag91.xml"/><Relationship Id="rId10" Type="http://schemas.openxmlformats.org/officeDocument/2006/relationships/slideMaster" Target="../slideMasters/slideMaster1.xml"/><Relationship Id="rId4" Type="http://schemas.openxmlformats.org/officeDocument/2006/relationships/tags" Target="../tags/tag90.xml"/><Relationship Id="rId9" Type="http://schemas.openxmlformats.org/officeDocument/2006/relationships/tags" Target="../tags/tag9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760FBDFE-C587-4B4C-A407-44438C67B59E}" type="datetimeFigureOut">
              <a:rPr lang="zh-CN" altLang="en-US" smtClean="0">
                <a:solidFill>
                  <a:srgbClr val="073E87"/>
                </a:solidFill>
              </a:rPr>
              <a:pPr/>
              <a:t>2023-04-26</a:t>
            </a:fld>
            <a:endParaRPr lang="zh-CN" altLang="en-US">
              <a:solidFill>
                <a:srgbClr val="073E87"/>
              </a:solidFill>
            </a:endParaRPr>
          </a:p>
        </p:txBody>
      </p:sp>
      <p:sp>
        <p:nvSpPr>
          <p:cNvPr id="5" name="Footer Placeholder 4"/>
          <p:cNvSpPr>
            <a:spLocks noGrp="1"/>
          </p:cNvSpPr>
          <p:nvPr>
            <p:ph type="ftr" sz="quarter" idx="11"/>
          </p:nvPr>
        </p:nvSpPr>
        <p:spPr/>
        <p:txBody>
          <a:bodyPr/>
          <a:lstStyle/>
          <a:p>
            <a:endParaRPr lang="zh-CN" altLang="en-US" dirty="0">
              <a:solidFill>
                <a:srgbClr val="073E87"/>
              </a:solidFill>
            </a:endParaRPr>
          </a:p>
        </p:txBody>
      </p:sp>
      <p:sp>
        <p:nvSpPr>
          <p:cNvPr id="6" name="Slide Number Placeholder 5"/>
          <p:cNvSpPr>
            <a:spLocks noGrp="1"/>
          </p:cNvSpPr>
          <p:nvPr>
            <p:ph type="sldNum" sz="quarter" idx="12"/>
          </p:nvPr>
        </p:nvSpPr>
        <p:spPr/>
        <p:txBody>
          <a:bodyPr/>
          <a:lstStyle/>
          <a:p>
            <a:fld id="{49AE70B2-8BF9-45C0-BB95-33D1B9D3A854}" type="slidenum">
              <a:rPr lang="zh-CN" altLang="en-US" smtClean="0">
                <a:solidFill>
                  <a:srgbClr val="073E87"/>
                </a:solidFill>
              </a:rPr>
              <a:pPr/>
              <a:t>‹#›</a:t>
            </a:fld>
            <a:endParaRPr lang="zh-CN" altLang="en-US" dirty="0">
              <a:solidFill>
                <a:srgbClr val="073E87"/>
              </a:solidFill>
            </a:endParaRPr>
          </a:p>
        </p:txBody>
      </p:sp>
    </p:spTree>
    <p:extLst>
      <p:ext uri="{BB962C8B-B14F-4D97-AF65-F5344CB8AC3E}">
        <p14:creationId xmlns:p14="http://schemas.microsoft.com/office/powerpoint/2010/main" val="1055181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760FBDFE-C587-4B4C-A407-44438C67B59E}" type="datetimeFigureOut">
              <a:rPr lang="zh-CN" altLang="en-US" smtClean="0">
                <a:solidFill>
                  <a:srgbClr val="073E87"/>
                </a:solidFill>
              </a:rPr>
              <a:pPr/>
              <a:t>2023-04-26</a:t>
            </a:fld>
            <a:endParaRPr lang="zh-CN" altLang="en-US">
              <a:solidFill>
                <a:srgbClr val="073E87"/>
              </a:solidFill>
            </a:endParaRPr>
          </a:p>
        </p:txBody>
      </p:sp>
      <p:sp>
        <p:nvSpPr>
          <p:cNvPr id="5" name="Footer Placeholder 4"/>
          <p:cNvSpPr>
            <a:spLocks noGrp="1"/>
          </p:cNvSpPr>
          <p:nvPr>
            <p:ph type="ftr" sz="quarter" idx="11"/>
          </p:nvPr>
        </p:nvSpPr>
        <p:spPr/>
        <p:txBody>
          <a:bodyPr/>
          <a:lstStyle/>
          <a:p>
            <a:endParaRPr lang="zh-CN" altLang="en-US" dirty="0">
              <a:solidFill>
                <a:srgbClr val="073E87"/>
              </a:solidFill>
            </a:endParaRPr>
          </a:p>
        </p:txBody>
      </p:sp>
      <p:sp>
        <p:nvSpPr>
          <p:cNvPr id="6" name="Slide Number Placeholder 5"/>
          <p:cNvSpPr>
            <a:spLocks noGrp="1"/>
          </p:cNvSpPr>
          <p:nvPr>
            <p:ph type="sldNum" sz="quarter" idx="12"/>
          </p:nvPr>
        </p:nvSpPr>
        <p:spPr/>
        <p:txBody>
          <a:bodyPr/>
          <a:lstStyle/>
          <a:p>
            <a:fld id="{49AE70B2-8BF9-45C0-BB95-33D1B9D3A854}" type="slidenum">
              <a:rPr lang="zh-CN" altLang="en-US" smtClean="0">
                <a:solidFill>
                  <a:srgbClr val="073E87"/>
                </a:solidFill>
              </a:rPr>
              <a:pPr/>
              <a:t>‹#›</a:t>
            </a:fld>
            <a:endParaRPr lang="zh-CN" altLang="en-US" dirty="0">
              <a:solidFill>
                <a:srgbClr val="073E87"/>
              </a:solidFill>
            </a:endParaRPr>
          </a:p>
        </p:txBody>
      </p:sp>
    </p:spTree>
    <p:extLst>
      <p:ext uri="{BB962C8B-B14F-4D97-AF65-F5344CB8AC3E}">
        <p14:creationId xmlns:p14="http://schemas.microsoft.com/office/powerpoint/2010/main" val="3952086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760FBDFE-C587-4B4C-A407-44438C67B59E}" type="datetimeFigureOut">
              <a:rPr lang="zh-CN" altLang="en-US" smtClean="0">
                <a:solidFill>
                  <a:srgbClr val="073E87"/>
                </a:solidFill>
              </a:rPr>
              <a:pPr/>
              <a:t>2023-04-26</a:t>
            </a:fld>
            <a:endParaRPr lang="zh-CN" altLang="en-US">
              <a:solidFill>
                <a:srgbClr val="073E87"/>
              </a:solidFill>
            </a:endParaRPr>
          </a:p>
        </p:txBody>
      </p:sp>
      <p:sp>
        <p:nvSpPr>
          <p:cNvPr id="5" name="Footer Placeholder 4"/>
          <p:cNvSpPr>
            <a:spLocks noGrp="1"/>
          </p:cNvSpPr>
          <p:nvPr>
            <p:ph type="ftr" sz="quarter" idx="11"/>
          </p:nvPr>
        </p:nvSpPr>
        <p:spPr/>
        <p:txBody>
          <a:bodyPr/>
          <a:lstStyle/>
          <a:p>
            <a:endParaRPr lang="zh-CN" altLang="en-US" dirty="0">
              <a:solidFill>
                <a:srgbClr val="073E87"/>
              </a:solidFill>
            </a:endParaRPr>
          </a:p>
        </p:txBody>
      </p:sp>
      <p:sp>
        <p:nvSpPr>
          <p:cNvPr id="6" name="Slide Number Placeholder 5"/>
          <p:cNvSpPr>
            <a:spLocks noGrp="1"/>
          </p:cNvSpPr>
          <p:nvPr>
            <p:ph type="sldNum" sz="quarter" idx="12"/>
          </p:nvPr>
        </p:nvSpPr>
        <p:spPr/>
        <p:txBody>
          <a:bodyPr/>
          <a:lstStyle/>
          <a:p>
            <a:fld id="{49AE70B2-8BF9-45C0-BB95-33D1B9D3A854}" type="slidenum">
              <a:rPr lang="zh-CN" altLang="en-US" smtClean="0">
                <a:solidFill>
                  <a:srgbClr val="073E87"/>
                </a:solidFill>
              </a:rPr>
              <a:pPr/>
              <a:t>‹#›</a:t>
            </a:fld>
            <a:endParaRPr lang="zh-CN" altLang="en-US" dirty="0">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2"/>
            <a:ext cx="2057400" cy="4487333"/>
          </a:xfrm>
        </p:spPr>
        <p:txBody>
          <a:bodyPr vert="eaVert" anchor="ctr"/>
          <a:lstStyle>
            <a:lvl1pPr algn="l">
              <a:defRPr>
                <a:solidFill>
                  <a:schemeClr val="tx2"/>
                </a:solidFill>
              </a:defRPr>
            </a:lvl1p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Tree>
    <p:extLst>
      <p:ext uri="{BB962C8B-B14F-4D97-AF65-F5344CB8AC3E}">
        <p14:creationId xmlns:p14="http://schemas.microsoft.com/office/powerpoint/2010/main" val="1375169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p:txBody>
          <a:bodyPr/>
          <a:lstStyle>
            <a:lvl1pPr>
              <a:defRPr>
                <a:solidFill>
                  <a:schemeClr val="lt1">
                    <a:tint val="75000"/>
                  </a:schemeClr>
                </a:solidFill>
                <a:latin typeface="Arial" panose="020B0604020202020204" pitchFamily="34" charset="0"/>
                <a:ea typeface="汉仪粗简黑简" panose="00020600040101010101" charset="-122"/>
              </a:defRPr>
            </a:lvl1pPr>
          </a:lstStyle>
          <a:p>
            <a:fld id="{760FBDFE-C587-4B4C-A407-44438C67B59E}" type="datetimeFigureOut">
              <a:rPr lang="zh-CN" altLang="en-US" smtClean="0">
                <a:solidFill>
                  <a:prstClr val="white">
                    <a:tint val="75000"/>
                  </a:prstClr>
                </a:solidFill>
              </a:rPr>
              <a:pPr/>
              <a:t>2023-04-26</a:t>
            </a:fld>
            <a:endParaRPr lang="zh-CN" altLang="en-US">
              <a:solidFill>
                <a:prstClr val="white">
                  <a:tint val="75000"/>
                </a:prstClr>
              </a:solidFill>
            </a:endParaRPr>
          </a:p>
        </p:txBody>
      </p:sp>
      <p:sp>
        <p:nvSpPr>
          <p:cNvPr id="17" name="页脚占位符 16"/>
          <p:cNvSpPr>
            <a:spLocks noGrp="1"/>
          </p:cNvSpPr>
          <p:nvPr>
            <p:ph type="ftr" sz="quarter" idx="11"/>
            <p:custDataLst>
              <p:tags r:id="rId2"/>
            </p:custDataLst>
          </p:nvPr>
        </p:nvSpPr>
        <p:spPr/>
        <p:txBody>
          <a:bodyPr/>
          <a:lstStyle>
            <a:lvl1pPr>
              <a:defRPr>
                <a:solidFill>
                  <a:schemeClr val="lt1">
                    <a:tint val="75000"/>
                  </a:schemeClr>
                </a:solidFill>
                <a:latin typeface="Arial" panose="020B0604020202020204" pitchFamily="34" charset="0"/>
                <a:ea typeface="汉仪粗简黑简" panose="00020600040101010101" charset="-122"/>
              </a:defRPr>
            </a:lvl1pPr>
          </a:lstStyle>
          <a:p>
            <a:endParaRPr lang="zh-CN" altLang="en-US" dirty="0">
              <a:solidFill>
                <a:prstClr val="white">
                  <a:tint val="75000"/>
                </a:prstClr>
              </a:solidFill>
            </a:endParaRPr>
          </a:p>
        </p:txBody>
      </p:sp>
      <p:sp>
        <p:nvSpPr>
          <p:cNvPr id="18" name="灯片编号占位符 17"/>
          <p:cNvSpPr>
            <a:spLocks noGrp="1"/>
          </p:cNvSpPr>
          <p:nvPr>
            <p:ph type="sldNum" sz="quarter" idx="12"/>
            <p:custDataLst>
              <p:tags r:id="rId3"/>
            </p:custDataLst>
          </p:nvPr>
        </p:nvSpPr>
        <p:spPr/>
        <p:txBody>
          <a:bodyPr/>
          <a:lstStyle>
            <a:lvl1pPr>
              <a:defRPr>
                <a:solidFill>
                  <a:schemeClr val="lt1">
                    <a:tint val="75000"/>
                  </a:schemeClr>
                </a:solidFill>
                <a:latin typeface="Arial" panose="020B0604020202020204" pitchFamily="34" charset="0"/>
                <a:ea typeface="汉仪粗简黑简" panose="00020600040101010101" charset="-122"/>
              </a:defRPr>
            </a:lvl1pPr>
          </a:lstStyle>
          <a:p>
            <a:fld id="{49AE70B2-8BF9-45C0-BB95-33D1B9D3A854}" type="slidenum">
              <a:rPr lang="zh-CN" altLang="en-US" smtClean="0">
                <a:solidFill>
                  <a:prstClr val="white">
                    <a:tint val="75000"/>
                  </a:prstClr>
                </a:solidFill>
              </a:rPr>
              <a:pPr/>
              <a:t>‹#›</a:t>
            </a:fld>
            <a:endParaRPr lang="zh-CN" altLang="en-US" dirty="0">
              <a:solidFill>
                <a:prstClr val="white">
                  <a:tint val="75000"/>
                </a:prstClr>
              </a:solidFill>
            </a:endParaRPr>
          </a:p>
        </p:txBody>
      </p:sp>
      <p:sp>
        <p:nvSpPr>
          <p:cNvPr id="5" name="标题 1"/>
          <p:cNvSpPr>
            <a:spLocks noGrp="1"/>
          </p:cNvSpPr>
          <p:nvPr>
            <p:ph type="ctrTitle" idx="2" hasCustomPrompt="1"/>
            <p:custDataLst>
              <p:tags r:id="rId4"/>
            </p:custDataLst>
          </p:nvPr>
        </p:nvSpPr>
        <p:spPr>
          <a:xfrm>
            <a:off x="568405" y="2475852"/>
            <a:ext cx="5504498" cy="1083310"/>
          </a:xfrm>
        </p:spPr>
        <p:txBody>
          <a:bodyPr vert="horz" wrap="square" lIns="101600" tIns="38100" rIns="76200" bIns="38100" rtlCol="0" anchor="ctr" anchorCtr="0">
            <a:normAutofit/>
          </a:bodyPr>
          <a:lstStyle>
            <a:lvl1pPr marL="0" marR="0" algn="ctr" defTabSz="914400" rtl="0" eaLnBrk="1" fontAlgn="auto" latinLnBrk="0" hangingPunct="1">
              <a:lnSpc>
                <a:spcPct val="88000"/>
              </a:lnSpc>
              <a:spcBef>
                <a:spcPct val="0"/>
              </a:spcBef>
              <a:buClrTx/>
              <a:buSzTx/>
              <a:buFontTx/>
              <a:buNone/>
              <a:defRPr kumimoji="0" lang="zh-CN" altLang="en-US" sz="5800" b="1" i="0" u="none" strike="noStrike" kern="1200" cap="none" spc="1000" normalizeH="0" baseline="0" noProof="1" dirty="0">
                <a:solidFill>
                  <a:schemeClr val="lt1"/>
                </a:solidFill>
                <a:uFillTx/>
                <a:latin typeface="Arial" panose="020B0604020202020204" pitchFamily="34" charset="0"/>
                <a:ea typeface="汉仪锐智简" charset="0"/>
                <a:cs typeface="+mn-cs"/>
              </a:defRPr>
            </a:lvl1pPr>
          </a:lstStyle>
          <a:p>
            <a:pPr lvl="0"/>
            <a:r>
              <a:rPr>
                <a:sym typeface="+mn-ea"/>
              </a:rPr>
              <a:t>编辑标题</a:t>
            </a:r>
          </a:p>
        </p:txBody>
      </p:sp>
      <p:sp>
        <p:nvSpPr>
          <p:cNvPr id="6" name="副标题 3"/>
          <p:cNvSpPr>
            <a:spLocks noGrp="1"/>
          </p:cNvSpPr>
          <p:nvPr>
            <p:ph type="subTitle" idx="3" hasCustomPrompt="1"/>
            <p:custDataLst>
              <p:tags r:id="rId5"/>
            </p:custDataLst>
          </p:nvPr>
        </p:nvSpPr>
        <p:spPr>
          <a:xfrm>
            <a:off x="568405" y="3780142"/>
            <a:ext cx="5510689" cy="648970"/>
          </a:xfrm>
        </p:spPr>
        <p:txBody>
          <a:bodyPr vert="horz" wrap="square" lIns="101600" tIns="0" rIns="82550" bIns="0" rtlCol="0" anchor="ctr" anchorCtr="0">
            <a:normAutofit/>
          </a:bodyPr>
          <a:lstStyle>
            <a:lvl1pPr marL="0" marR="0" indent="-228600" algn="ctr" defTabSz="914400" rtl="0" eaLnBrk="1" fontAlgn="auto" latinLnBrk="0" hangingPunct="1">
              <a:lnSpc>
                <a:spcPct val="88000"/>
              </a:lnSpc>
              <a:spcBef>
                <a:spcPts val="0"/>
              </a:spcBef>
              <a:spcAft>
                <a:spcPts val="1000"/>
              </a:spcAft>
              <a:buClrTx/>
              <a:buSzTx/>
              <a:buFontTx/>
              <a:buNone/>
              <a:defRPr kumimoji="0" lang="zh-CN" altLang="en-US" sz="3400" b="1" i="0" u="none" strike="noStrike" kern="1200" cap="none" spc="1600" normalizeH="0" baseline="0" noProof="1" dirty="0">
                <a:solidFill>
                  <a:schemeClr val="lt1"/>
                </a:solidFill>
                <a:uFillTx/>
                <a:latin typeface="Arial" panose="020B0604020202020204" pitchFamily="34" charset="0"/>
                <a:ea typeface="汉仪粗简黑简" panose="00020600040101010101"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单击此处编辑副标题</a:t>
            </a:r>
          </a:p>
        </p:txBody>
      </p:sp>
      <p:sp>
        <p:nvSpPr>
          <p:cNvPr id="7" name="文本占位符 4"/>
          <p:cNvSpPr>
            <a:spLocks noGrp="1"/>
          </p:cNvSpPr>
          <p:nvPr>
            <p:ph type="body" idx="4" hasCustomPrompt="1"/>
            <p:custDataLst>
              <p:tags r:id="rId6"/>
            </p:custDataLst>
          </p:nvPr>
        </p:nvSpPr>
        <p:spPr>
          <a:xfrm>
            <a:off x="1856662" y="5114278"/>
            <a:ext cx="2934176" cy="852805"/>
          </a:xfrm>
          <a:noFill/>
        </p:spPr>
        <p:txBody>
          <a:bodyPr vert="horz" wrap="square" lIns="101600" tIns="0" rIns="82550" bIns="0" rtlCol="0" anchor="t" anchorCtr="0">
            <a:normAutofit/>
          </a:bodyPr>
          <a:lstStyle>
            <a:lvl1pPr marL="0" marR="0" indent="-228600" algn="ctr" defTabSz="914400" rtl="0" eaLnBrk="1" fontAlgn="auto" latinLnBrk="0" hangingPunct="1">
              <a:lnSpc>
                <a:spcPct val="130000"/>
              </a:lnSpc>
              <a:spcBef>
                <a:spcPts val="0"/>
              </a:spcBef>
              <a:spcAft>
                <a:spcPts val="1000"/>
              </a:spcAft>
              <a:buClrTx/>
              <a:buSzTx/>
              <a:buFontTx/>
              <a:buNone/>
              <a:defRPr kumimoji="0" lang="zh-CN" altLang="en-US" sz="1600" b="0" i="0" u="none" strike="noStrike" kern="1200" cap="none" spc="300" normalizeH="0" baseline="0" noProof="1" dirty="0">
                <a:solidFill>
                  <a:schemeClr val="lt1"/>
                </a:solidFill>
                <a:uFillTx/>
                <a:latin typeface="Arial" panose="020B0604020202020204" pitchFamily="34" charset="0"/>
                <a:ea typeface="汉仪粗简黑简" panose="00020600040101010101"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单击此处添加文本</a:t>
            </a:r>
          </a:p>
        </p:txBody>
      </p:sp>
    </p:spTree>
    <p:extLst>
      <p:ext uri="{BB962C8B-B14F-4D97-AF65-F5344CB8AC3E}">
        <p14:creationId xmlns:p14="http://schemas.microsoft.com/office/powerpoint/2010/main" val="28570409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图片与标题">
    <p:spTree>
      <p:nvGrpSpPr>
        <p:cNvPr id="1" name=""/>
        <p:cNvGrpSpPr/>
        <p:nvPr/>
      </p:nvGrpSpPr>
      <p:grpSpPr>
        <a:xfrm>
          <a:off x="0" y="0"/>
          <a:ext cx="0" cy="0"/>
          <a:chOff x="0" y="0"/>
          <a:chExt cx="0" cy="0"/>
        </a:xfrm>
      </p:grpSpPr>
      <p:pic>
        <p:nvPicPr>
          <p:cNvPr id="9" name="图片 8" descr="VCG211346613023"/>
          <p:cNvPicPr>
            <a:picLocks noChangeAspect="1"/>
          </p:cNvPicPr>
          <p:nvPr>
            <p:custDataLst>
              <p:tags r:id="rId1"/>
            </p:custDataLst>
          </p:nvPr>
        </p:nvPicPr>
        <p:blipFill>
          <a:blip r:embed="rId11"/>
          <a:stretch>
            <a:fillRect/>
          </a:stretch>
        </p:blipFill>
        <p:spPr>
          <a:xfrm>
            <a:off x="0" y="1"/>
            <a:ext cx="9144000" cy="6857365"/>
          </a:xfrm>
          <a:prstGeom prst="rect">
            <a:avLst/>
          </a:prstGeom>
        </p:spPr>
      </p:pic>
      <p:pic>
        <p:nvPicPr>
          <p:cNvPr id="11" name="图片 10" descr="VCG211346613023-01"/>
          <p:cNvPicPr>
            <a:picLocks noChangeAspect="1"/>
          </p:cNvPicPr>
          <p:nvPr>
            <p:custDataLst>
              <p:tags r:id="rId2"/>
            </p:custDataLst>
          </p:nvPr>
        </p:nvPicPr>
        <p:blipFill>
          <a:blip r:embed="rId12"/>
          <a:srcRect l="3945" r="71337" b="59737"/>
          <a:stretch>
            <a:fillRect/>
          </a:stretch>
        </p:blipFill>
        <p:spPr>
          <a:xfrm>
            <a:off x="1905" y="1"/>
            <a:ext cx="1645045" cy="2009127"/>
          </a:xfrm>
          <a:prstGeom prst="rect">
            <a:avLst/>
          </a:prstGeom>
        </p:spPr>
      </p:pic>
      <p:pic>
        <p:nvPicPr>
          <p:cNvPr id="8" name="图片 7" descr="VCG211346613023-01"/>
          <p:cNvPicPr>
            <a:picLocks noChangeAspect="1"/>
          </p:cNvPicPr>
          <p:nvPr>
            <p:custDataLst>
              <p:tags r:id="rId3"/>
            </p:custDataLst>
          </p:nvPr>
        </p:nvPicPr>
        <p:blipFill>
          <a:blip r:embed="rId13"/>
          <a:srcRect l="168" t="52758" r="70408"/>
          <a:stretch>
            <a:fillRect/>
          </a:stretch>
        </p:blipFill>
        <p:spPr>
          <a:xfrm flipH="1">
            <a:off x="7488889" y="4862195"/>
            <a:ext cx="1657016" cy="1995792"/>
          </a:xfrm>
          <a:prstGeom prst="rect">
            <a:avLst/>
          </a:prstGeom>
        </p:spPr>
      </p:pic>
      <p:sp>
        <p:nvSpPr>
          <p:cNvPr id="2" name="标题 1"/>
          <p:cNvSpPr>
            <a:spLocks noGrp="1"/>
          </p:cNvSpPr>
          <p:nvPr>
            <p:ph type="title"/>
            <p:custDataLst>
              <p:tags r:id="rId4"/>
            </p:custDataLst>
          </p:nvPr>
        </p:nvSpPr>
        <p:spPr>
          <a:xfrm>
            <a:off x="502448" y="443234"/>
            <a:ext cx="8139178"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lt1"/>
                </a:solidFill>
                <a:uFillTx/>
                <a:latin typeface="Arial" panose="020B0604020202020204" pitchFamily="34" charset="0"/>
                <a:ea typeface="汉仪粗简黑简" panose="00020600040101010101"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5"/>
            </p:custDataLst>
          </p:nvPr>
        </p:nvSpPr>
        <p:spPr>
          <a:xfrm>
            <a:off x="502447" y="952509"/>
            <a:ext cx="396243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lt1"/>
                </a:solidFill>
                <a:uFillTx/>
                <a:latin typeface="Arial" panose="020B0604020202020204" pitchFamily="34" charset="0"/>
                <a:ea typeface="汉仪粗简黑简" panose="0002060004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6"/>
            </p:custDataLst>
          </p:nvPr>
        </p:nvSpPr>
        <p:spPr>
          <a:xfrm>
            <a:off x="4679194" y="952509"/>
            <a:ext cx="396243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lt1"/>
                </a:solidFill>
                <a:uFillTx/>
                <a:latin typeface="Arial" panose="020B0604020202020204" pitchFamily="34" charset="0"/>
                <a:ea typeface="汉仪粗简黑简" panose="00020600040101010101"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7"/>
            </p:custDataLst>
          </p:nvPr>
        </p:nvSpPr>
        <p:spPr/>
        <p:txBody>
          <a:bodyPr/>
          <a:lstStyle>
            <a:lvl1pPr>
              <a:defRPr>
                <a:solidFill>
                  <a:schemeClr val="lt1">
                    <a:tint val="75000"/>
                  </a:schemeClr>
                </a:solidFill>
                <a:latin typeface="Arial" panose="020B0604020202020204" pitchFamily="34" charset="0"/>
                <a:ea typeface="汉仪粗简黑简" panose="00020600040101010101" charset="-122"/>
              </a:defRPr>
            </a:lvl1pPr>
          </a:lstStyle>
          <a:p>
            <a:fld id="{9EFD9D74-47D9-4702-A33C-335B63B48DBF}" type="datetimeFigureOut">
              <a:rPr lang="zh-CN" altLang="en-US" smtClean="0">
                <a:solidFill>
                  <a:prstClr val="white">
                    <a:tint val="75000"/>
                  </a:prstClr>
                </a:solidFill>
              </a:rPr>
              <a:pPr/>
              <a:t>2023-04-26</a:t>
            </a:fld>
            <a:endParaRPr lang="zh-CN" altLang="en-US" dirty="0">
              <a:solidFill>
                <a:prstClr val="white">
                  <a:tint val="75000"/>
                </a:prstClr>
              </a:solidFill>
            </a:endParaRPr>
          </a:p>
        </p:txBody>
      </p:sp>
      <p:sp>
        <p:nvSpPr>
          <p:cNvPr id="6" name="页脚占位符 5"/>
          <p:cNvSpPr>
            <a:spLocks noGrp="1"/>
          </p:cNvSpPr>
          <p:nvPr>
            <p:ph type="ftr" sz="quarter" idx="11"/>
            <p:custDataLst>
              <p:tags r:id="rId8"/>
            </p:custDataLst>
          </p:nvPr>
        </p:nvSpPr>
        <p:spPr/>
        <p:txBody>
          <a:bodyPr/>
          <a:lstStyle>
            <a:lvl1pPr>
              <a:defRPr>
                <a:solidFill>
                  <a:schemeClr val="lt1">
                    <a:tint val="75000"/>
                  </a:schemeClr>
                </a:solidFill>
                <a:latin typeface="Arial" panose="020B0604020202020204" pitchFamily="34" charset="0"/>
                <a:ea typeface="汉仪粗简黑简" panose="00020600040101010101" charset="-122"/>
              </a:defRPr>
            </a:lvl1pPr>
          </a:lstStyle>
          <a:p>
            <a:endParaRPr lang="zh-CN" altLang="en-US" dirty="0">
              <a:solidFill>
                <a:prstClr val="white">
                  <a:tint val="75000"/>
                </a:prstClr>
              </a:solidFill>
            </a:endParaRPr>
          </a:p>
        </p:txBody>
      </p:sp>
      <p:sp>
        <p:nvSpPr>
          <p:cNvPr id="7" name="灯片编号占位符 6"/>
          <p:cNvSpPr>
            <a:spLocks noGrp="1"/>
          </p:cNvSpPr>
          <p:nvPr>
            <p:ph type="sldNum" sz="quarter" idx="12"/>
            <p:custDataLst>
              <p:tags r:id="rId9"/>
            </p:custDataLst>
          </p:nvPr>
        </p:nvSpPr>
        <p:spPr/>
        <p:txBody>
          <a:bodyPr/>
          <a:lstStyle>
            <a:lvl1pPr>
              <a:defRPr>
                <a:solidFill>
                  <a:schemeClr val="lt1">
                    <a:tint val="75000"/>
                  </a:schemeClr>
                </a:solidFill>
                <a:latin typeface="Arial" panose="020B0604020202020204" pitchFamily="34" charset="0"/>
                <a:ea typeface="汉仪粗简黑简" panose="00020600040101010101" charset="-122"/>
              </a:defRPr>
            </a:lvl1pPr>
          </a:lstStyle>
          <a:p>
            <a:fld id="{FABC47A4-756D-490B-A52F-7D9E2C9FC05F}" type="slidenum">
              <a:rPr lang="zh-CN" altLang="en-US" smtClean="0">
                <a:solidFill>
                  <a:prstClr val="white">
                    <a:tint val="75000"/>
                  </a:prstClr>
                </a:solidFill>
              </a:rPr>
              <a:pPr/>
              <a:t>‹#›</a:t>
            </a:fld>
            <a:endParaRPr lang="zh-CN" altLang="en-US">
              <a:solidFill>
                <a:prstClr val="white">
                  <a:tint val="75000"/>
                </a:prstClr>
              </a:solidFill>
            </a:endParaRPr>
          </a:p>
        </p:txBody>
      </p:sp>
    </p:spTree>
    <p:extLst>
      <p:ext uri="{BB962C8B-B14F-4D97-AF65-F5344CB8AC3E}">
        <p14:creationId xmlns:p14="http://schemas.microsoft.com/office/powerpoint/2010/main" val="2219840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2" name="图片 1" descr="VCG211346613023"/>
          <p:cNvPicPr>
            <a:picLocks noChangeAspect="1"/>
          </p:cNvPicPr>
          <p:nvPr>
            <p:custDataLst>
              <p:tags r:id="rId1"/>
            </p:custDataLst>
          </p:nvPr>
        </p:nvPicPr>
        <p:blipFill>
          <a:blip r:embed="rId9"/>
          <a:stretch>
            <a:fillRect/>
          </a:stretch>
        </p:blipFill>
        <p:spPr>
          <a:xfrm>
            <a:off x="0" y="1"/>
            <a:ext cx="9144000" cy="6857365"/>
          </a:xfrm>
          <a:prstGeom prst="rect">
            <a:avLst/>
          </a:prstGeom>
        </p:spPr>
      </p:pic>
      <p:pic>
        <p:nvPicPr>
          <p:cNvPr id="11" name="图片 10" descr="VCG211346613023-01"/>
          <p:cNvPicPr>
            <a:picLocks noChangeAspect="1"/>
          </p:cNvPicPr>
          <p:nvPr>
            <p:custDataLst>
              <p:tags r:id="rId2"/>
            </p:custDataLst>
          </p:nvPr>
        </p:nvPicPr>
        <p:blipFill>
          <a:blip r:embed="rId10"/>
          <a:srcRect l="3945" r="71337" b="59737"/>
          <a:stretch>
            <a:fillRect/>
          </a:stretch>
        </p:blipFill>
        <p:spPr>
          <a:xfrm>
            <a:off x="1905" y="1"/>
            <a:ext cx="1645045" cy="2009127"/>
          </a:xfrm>
          <a:prstGeom prst="rect">
            <a:avLst/>
          </a:prstGeom>
        </p:spPr>
      </p:pic>
      <p:pic>
        <p:nvPicPr>
          <p:cNvPr id="6" name="图片 5" descr="VCG211346613023-01"/>
          <p:cNvPicPr>
            <a:picLocks noChangeAspect="1"/>
          </p:cNvPicPr>
          <p:nvPr>
            <p:custDataLst>
              <p:tags r:id="rId3"/>
            </p:custDataLst>
          </p:nvPr>
        </p:nvPicPr>
        <p:blipFill>
          <a:blip r:embed="rId11"/>
          <a:srcRect l="168" t="52758" r="70408"/>
          <a:stretch>
            <a:fillRect/>
          </a:stretch>
        </p:blipFill>
        <p:spPr>
          <a:xfrm flipH="1">
            <a:off x="7488889" y="4862195"/>
            <a:ext cx="1657016" cy="1995792"/>
          </a:xfrm>
          <a:prstGeom prst="rect">
            <a:avLst/>
          </a:prstGeom>
        </p:spPr>
      </p:pic>
      <p:sp>
        <p:nvSpPr>
          <p:cNvPr id="3" name="日期占位符 2"/>
          <p:cNvSpPr>
            <a:spLocks noGrp="1"/>
          </p:cNvSpPr>
          <p:nvPr>
            <p:ph type="dt" sz="half" idx="10"/>
            <p:custDataLst>
              <p:tags r:id="rId4"/>
            </p:custDataLst>
          </p:nvPr>
        </p:nvSpPr>
        <p:spPr/>
        <p:txBody>
          <a:bodyPr/>
          <a:lstStyle>
            <a:lvl1pPr>
              <a:defRPr>
                <a:solidFill>
                  <a:schemeClr val="lt1">
                    <a:tint val="75000"/>
                  </a:schemeClr>
                </a:solidFill>
                <a:latin typeface="Arial" panose="020B0604020202020204" pitchFamily="34" charset="0"/>
                <a:ea typeface="汉仪粗简黑简" panose="00020600040101010101" charset="-122"/>
              </a:defRPr>
            </a:lvl1pPr>
          </a:lstStyle>
          <a:p>
            <a:fld id="{760FBDFE-C587-4B4C-A407-44438C67B59E}" type="datetimeFigureOut">
              <a:rPr lang="zh-CN" altLang="en-US" smtClean="0">
                <a:solidFill>
                  <a:prstClr val="white">
                    <a:tint val="75000"/>
                  </a:prstClr>
                </a:solidFill>
              </a:rPr>
              <a:pPr/>
              <a:t>2023-04-26</a:t>
            </a:fld>
            <a:endParaRPr lang="zh-CN" altLang="en-US">
              <a:solidFill>
                <a:prstClr val="white">
                  <a:tint val="75000"/>
                </a:prstClr>
              </a:solidFill>
            </a:endParaRPr>
          </a:p>
        </p:txBody>
      </p:sp>
      <p:sp>
        <p:nvSpPr>
          <p:cNvPr id="4" name="页脚占位符 3"/>
          <p:cNvSpPr>
            <a:spLocks noGrp="1"/>
          </p:cNvSpPr>
          <p:nvPr>
            <p:ph type="ftr" sz="quarter" idx="11"/>
            <p:custDataLst>
              <p:tags r:id="rId5"/>
            </p:custDataLst>
          </p:nvPr>
        </p:nvSpPr>
        <p:spPr/>
        <p:txBody>
          <a:bodyPr/>
          <a:lstStyle>
            <a:lvl1pPr>
              <a:defRPr>
                <a:solidFill>
                  <a:schemeClr val="lt1">
                    <a:tint val="75000"/>
                  </a:schemeClr>
                </a:solidFill>
                <a:latin typeface="Arial" panose="020B0604020202020204" pitchFamily="34" charset="0"/>
                <a:ea typeface="汉仪粗简黑简" panose="00020600040101010101" charset="-122"/>
              </a:defRPr>
            </a:lvl1pPr>
          </a:lstStyle>
          <a:p>
            <a:endParaRPr lang="zh-CN" altLang="en-US">
              <a:solidFill>
                <a:prstClr val="white">
                  <a:tint val="75000"/>
                </a:prstClr>
              </a:solidFill>
            </a:endParaRPr>
          </a:p>
        </p:txBody>
      </p:sp>
      <p:sp>
        <p:nvSpPr>
          <p:cNvPr id="5" name="灯片编号占位符 4"/>
          <p:cNvSpPr>
            <a:spLocks noGrp="1"/>
          </p:cNvSpPr>
          <p:nvPr>
            <p:ph type="sldNum" sz="quarter" idx="12"/>
            <p:custDataLst>
              <p:tags r:id="rId6"/>
            </p:custDataLst>
          </p:nvPr>
        </p:nvSpPr>
        <p:spPr/>
        <p:txBody>
          <a:bodyPr/>
          <a:lstStyle>
            <a:lvl1pPr>
              <a:defRPr>
                <a:solidFill>
                  <a:schemeClr val="lt1">
                    <a:tint val="75000"/>
                  </a:schemeClr>
                </a:solidFill>
                <a:latin typeface="Arial" panose="020B0604020202020204" pitchFamily="34" charset="0"/>
                <a:ea typeface="汉仪粗简黑简" panose="00020600040101010101" charset="-122"/>
              </a:defRPr>
            </a:lvl1pPr>
          </a:lstStyle>
          <a:p>
            <a:fld id="{49AE70B2-8BF9-45C0-BB95-33D1B9D3A854}" type="slidenum">
              <a:rPr lang="zh-CN" altLang="en-US" smtClean="0">
                <a:solidFill>
                  <a:prstClr val="white">
                    <a:tint val="75000"/>
                  </a:prstClr>
                </a:solidFill>
              </a:rPr>
              <a:pPr/>
              <a:t>‹#›</a:t>
            </a:fld>
            <a:endParaRPr lang="zh-CN" altLang="en-US">
              <a:solidFill>
                <a:prstClr val="white">
                  <a:tint val="75000"/>
                </a:prstClr>
              </a:solidFill>
            </a:endParaRPr>
          </a:p>
        </p:txBody>
      </p:sp>
      <p:sp>
        <p:nvSpPr>
          <p:cNvPr id="7" name="内容占位符 6"/>
          <p:cNvSpPr>
            <a:spLocks noGrp="1"/>
          </p:cNvSpPr>
          <p:nvPr>
            <p:ph sz="quarter" idx="13"/>
            <p:custDataLst>
              <p:tags r:id="rId7"/>
            </p:custDataLst>
          </p:nvPr>
        </p:nvSpPr>
        <p:spPr>
          <a:xfrm>
            <a:off x="502448" y="952509"/>
            <a:ext cx="8139178" cy="5388907"/>
          </a:xfrm>
        </p:spPr>
        <p:txBody>
          <a:bodyPr/>
          <a:lstStyle>
            <a:lvl1pPr>
              <a:defRPr>
                <a:solidFill>
                  <a:schemeClr val="lt1"/>
                </a:solidFill>
                <a:latin typeface="Arial" panose="020B0604020202020204" pitchFamily="34" charset="0"/>
                <a:ea typeface="汉仪粗简黑简" panose="00020600040101010101" charset="-122"/>
              </a:defRPr>
            </a:lvl1pPr>
            <a:lvl2pPr>
              <a:defRPr>
                <a:solidFill>
                  <a:schemeClr val="lt1"/>
                </a:solidFill>
                <a:latin typeface="Arial" panose="020B0604020202020204" pitchFamily="34" charset="0"/>
                <a:ea typeface="汉仪粗简黑简" panose="00020600040101010101" charset="-122"/>
              </a:defRPr>
            </a:lvl2pPr>
            <a:lvl3pPr>
              <a:defRPr>
                <a:solidFill>
                  <a:schemeClr val="lt1"/>
                </a:solidFill>
                <a:latin typeface="Arial" panose="020B0604020202020204" pitchFamily="34" charset="0"/>
                <a:ea typeface="汉仪粗简黑简" panose="00020600040101010101" charset="-122"/>
              </a:defRPr>
            </a:lvl3pPr>
            <a:lvl4pPr>
              <a:defRPr>
                <a:solidFill>
                  <a:schemeClr val="lt1"/>
                </a:solidFill>
                <a:latin typeface="Arial" panose="020B0604020202020204" pitchFamily="34" charset="0"/>
                <a:ea typeface="汉仪粗简黑简" panose="00020600040101010101" charset="-122"/>
              </a:defRPr>
            </a:lvl4pPr>
            <a:lvl5pPr>
              <a:defRPr>
                <a:solidFill>
                  <a:schemeClr val="lt1"/>
                </a:solidFill>
                <a:latin typeface="Arial" panose="020B0604020202020204" pitchFamily="34" charset="0"/>
                <a:ea typeface="汉仪粗简黑简" panose="0002060004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1030867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7" name="图片 6" descr="VCG211346613023"/>
          <p:cNvPicPr>
            <a:picLocks noChangeAspect="1"/>
          </p:cNvPicPr>
          <p:nvPr>
            <p:custDataLst>
              <p:tags r:id="rId1"/>
            </p:custDataLst>
          </p:nvPr>
        </p:nvPicPr>
        <p:blipFill>
          <a:blip r:embed="rId11"/>
          <a:stretch>
            <a:fillRect/>
          </a:stretch>
        </p:blipFill>
        <p:spPr>
          <a:xfrm>
            <a:off x="-7977" y="1"/>
            <a:ext cx="9152573" cy="6878003"/>
          </a:xfrm>
          <a:prstGeom prst="rect">
            <a:avLst/>
          </a:prstGeom>
        </p:spPr>
      </p:pic>
      <p:pic>
        <p:nvPicPr>
          <p:cNvPr id="6" name="图片 5" descr="VCG211346613023-01"/>
          <p:cNvPicPr>
            <a:picLocks noChangeAspect="1"/>
          </p:cNvPicPr>
          <p:nvPr>
            <p:custDataLst>
              <p:tags r:id="rId2"/>
            </p:custDataLst>
          </p:nvPr>
        </p:nvPicPr>
        <p:blipFill>
          <a:blip r:embed="rId12"/>
          <a:srcRect l="2669" t="552" r="71787" b="59683"/>
          <a:stretch>
            <a:fillRect/>
          </a:stretch>
        </p:blipFill>
        <p:spPr>
          <a:xfrm>
            <a:off x="-7977" y="1"/>
            <a:ext cx="1478951" cy="1727187"/>
          </a:xfrm>
          <a:prstGeom prst="rect">
            <a:avLst/>
          </a:prstGeom>
        </p:spPr>
      </p:pic>
      <p:pic>
        <p:nvPicPr>
          <p:cNvPr id="2" name="图片 1" descr="VCG211346613023-01"/>
          <p:cNvPicPr>
            <a:picLocks noChangeAspect="1"/>
          </p:cNvPicPr>
          <p:nvPr>
            <p:custDataLst>
              <p:tags r:id="rId3"/>
            </p:custDataLst>
          </p:nvPr>
        </p:nvPicPr>
        <p:blipFill>
          <a:blip r:embed="rId13"/>
          <a:srcRect l="38196" t="10268"/>
          <a:stretch>
            <a:fillRect/>
          </a:stretch>
        </p:blipFill>
        <p:spPr>
          <a:xfrm>
            <a:off x="4975816" y="2339341"/>
            <a:ext cx="4168780" cy="4538663"/>
          </a:xfrm>
          <a:prstGeom prst="rect">
            <a:avLst/>
          </a:prstGeom>
        </p:spPr>
      </p:pic>
      <p:sp>
        <p:nvSpPr>
          <p:cNvPr id="3" name="日期占位符 2"/>
          <p:cNvSpPr>
            <a:spLocks noGrp="1"/>
          </p:cNvSpPr>
          <p:nvPr>
            <p:ph type="dt" sz="half" idx="10"/>
            <p:custDataLst>
              <p:tags r:id="rId4"/>
            </p:custDataLst>
          </p:nvPr>
        </p:nvSpPr>
        <p:spPr/>
        <p:txBody>
          <a:bodyPr/>
          <a:lstStyle>
            <a:lvl1pPr>
              <a:defRPr>
                <a:solidFill>
                  <a:schemeClr val="lt1">
                    <a:tint val="75000"/>
                  </a:schemeClr>
                </a:solidFill>
                <a:latin typeface="Arial" panose="020B0604020202020204" pitchFamily="34" charset="0"/>
                <a:ea typeface="汉仪粗简黑简" panose="00020600040101010101" charset="-122"/>
              </a:defRPr>
            </a:lvl1pPr>
          </a:lstStyle>
          <a:p>
            <a:fld id="{760FBDFE-C587-4B4C-A407-44438C67B59E}" type="datetimeFigureOut">
              <a:rPr lang="zh-CN" altLang="en-US" smtClean="0">
                <a:solidFill>
                  <a:prstClr val="white">
                    <a:tint val="75000"/>
                  </a:prstClr>
                </a:solidFill>
              </a:rPr>
              <a:pPr/>
              <a:t>2023-04-26</a:t>
            </a:fld>
            <a:endParaRPr lang="zh-CN" altLang="en-US">
              <a:solidFill>
                <a:prstClr val="white">
                  <a:tint val="75000"/>
                </a:prstClr>
              </a:solidFill>
            </a:endParaRPr>
          </a:p>
        </p:txBody>
      </p:sp>
      <p:sp>
        <p:nvSpPr>
          <p:cNvPr id="4" name="页脚占位符 3"/>
          <p:cNvSpPr>
            <a:spLocks noGrp="1"/>
          </p:cNvSpPr>
          <p:nvPr>
            <p:ph type="ftr" sz="quarter" idx="11"/>
            <p:custDataLst>
              <p:tags r:id="rId5"/>
            </p:custDataLst>
          </p:nvPr>
        </p:nvSpPr>
        <p:spPr/>
        <p:txBody>
          <a:bodyPr/>
          <a:lstStyle>
            <a:lvl1pPr>
              <a:defRPr>
                <a:solidFill>
                  <a:schemeClr val="lt1">
                    <a:tint val="75000"/>
                  </a:schemeClr>
                </a:solidFill>
                <a:latin typeface="Arial" panose="020B0604020202020204" pitchFamily="34" charset="0"/>
                <a:ea typeface="汉仪粗简黑简" panose="00020600040101010101" charset="-122"/>
              </a:defRPr>
            </a:lvl1pPr>
          </a:lstStyle>
          <a:p>
            <a:endParaRPr lang="zh-CN" altLang="en-US">
              <a:solidFill>
                <a:prstClr val="white">
                  <a:tint val="75000"/>
                </a:prstClr>
              </a:solidFill>
            </a:endParaRPr>
          </a:p>
        </p:txBody>
      </p:sp>
      <p:sp>
        <p:nvSpPr>
          <p:cNvPr id="5" name="灯片编号占位符 4"/>
          <p:cNvSpPr>
            <a:spLocks noGrp="1"/>
          </p:cNvSpPr>
          <p:nvPr>
            <p:ph type="sldNum" sz="quarter" idx="12"/>
            <p:custDataLst>
              <p:tags r:id="rId6"/>
            </p:custDataLst>
          </p:nvPr>
        </p:nvSpPr>
        <p:spPr/>
        <p:txBody>
          <a:bodyPr/>
          <a:lstStyle>
            <a:lvl1pPr>
              <a:defRPr>
                <a:solidFill>
                  <a:schemeClr val="lt1">
                    <a:tint val="75000"/>
                  </a:schemeClr>
                </a:solidFill>
                <a:latin typeface="Arial" panose="020B0604020202020204" pitchFamily="34" charset="0"/>
                <a:ea typeface="汉仪粗简黑简" panose="00020600040101010101" charset="-122"/>
              </a:defRPr>
            </a:lvl1pPr>
          </a:lstStyle>
          <a:p>
            <a:fld id="{49AE70B2-8BF9-45C0-BB95-33D1B9D3A854}" type="slidenum">
              <a:rPr lang="zh-CN" altLang="en-US" smtClean="0">
                <a:solidFill>
                  <a:prstClr val="white">
                    <a:tint val="75000"/>
                  </a:prstClr>
                </a:solidFill>
              </a:rPr>
              <a:pPr/>
              <a:t>‹#›</a:t>
            </a:fld>
            <a:endParaRPr lang="zh-CN" altLang="en-US">
              <a:solidFill>
                <a:prstClr val="white">
                  <a:tint val="75000"/>
                </a:prstClr>
              </a:solidFill>
            </a:endParaRPr>
          </a:p>
        </p:txBody>
      </p:sp>
      <p:sp>
        <p:nvSpPr>
          <p:cNvPr id="8" name="副标题 1"/>
          <p:cNvSpPr>
            <a:spLocks noGrp="1"/>
          </p:cNvSpPr>
          <p:nvPr>
            <p:ph type="subTitle" idx="1" hasCustomPrompt="1"/>
            <p:custDataLst>
              <p:tags r:id="rId7"/>
            </p:custDataLst>
          </p:nvPr>
        </p:nvSpPr>
        <p:spPr>
          <a:xfrm>
            <a:off x="256699" y="4142135"/>
            <a:ext cx="5022523" cy="669850"/>
          </a:xfrm>
          <a:ln w="3175">
            <a:miter lim="400000"/>
          </a:ln>
        </p:spPr>
        <p:txBody>
          <a:bodyPr vert="horz" wrap="square" lIns="101600" tIns="38100" rIns="76200" bIns="38100" rtlCol="0">
            <a:normAutofit/>
          </a:bodyPr>
          <a:lstStyle>
            <a:lvl1pPr marL="0" marR="0" indent="-228600" algn="ctr" defTabSz="914400" rtl="0" eaLnBrk="1" fontAlgn="auto" latinLnBrk="0" hangingPunct="1">
              <a:lnSpc>
                <a:spcPct val="100000"/>
              </a:lnSpc>
              <a:spcBef>
                <a:spcPts val="0"/>
              </a:spcBef>
              <a:spcAft>
                <a:spcPts val="1000"/>
              </a:spcAft>
              <a:buClrTx/>
              <a:buSzTx/>
              <a:buFontTx/>
              <a:buNone/>
              <a:defRPr kumimoji="0" lang="zh-CN" altLang="en-US" sz="2400" b="0" i="0" u="none" strike="noStrike" kern="1200" cap="none" spc="200" normalizeH="0" baseline="0" noProof="1" dirty="0">
                <a:solidFill>
                  <a:schemeClr val="lt1"/>
                </a:solidFill>
                <a:uFillTx/>
                <a:latin typeface="Arial" panose="020B0604020202020204" pitchFamily="34" charset="0"/>
                <a:ea typeface="汉仪粗简黑简" panose="00020600040101010101" charset="-122"/>
                <a:cs typeface="YouSheBiaoTiHei"/>
                <a:sym typeface="YouSheBiaoTiHei"/>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单击此处编辑副标题</a:t>
            </a:r>
          </a:p>
        </p:txBody>
      </p:sp>
      <p:sp>
        <p:nvSpPr>
          <p:cNvPr id="9" name="标题 2"/>
          <p:cNvSpPr>
            <a:spLocks noGrp="1"/>
          </p:cNvSpPr>
          <p:nvPr>
            <p:ph type="title" idx="2" hasCustomPrompt="1"/>
            <p:custDataLst>
              <p:tags r:id="rId8"/>
            </p:custDataLst>
          </p:nvPr>
        </p:nvSpPr>
        <p:spPr>
          <a:xfrm>
            <a:off x="257176" y="2534950"/>
            <a:ext cx="5021570" cy="1583690"/>
          </a:xfrm>
          <a:ln w="3175">
            <a:miter lim="400000"/>
          </a:ln>
        </p:spPr>
        <p:txBody>
          <a:bodyPr vert="horz" wrap="square" lIns="101600" tIns="38100" rIns="63500" bIns="38100" rtlCol="0" anchor="b" anchorCtr="0">
            <a:normAutofit/>
          </a:bodyPr>
          <a:lstStyle>
            <a:lvl1pPr marL="0" marR="0" algn="ctr" defTabSz="914400" rtl="0" eaLnBrk="1" fontAlgn="auto" latinLnBrk="0" hangingPunct="1">
              <a:lnSpc>
                <a:spcPct val="100000"/>
              </a:lnSpc>
              <a:spcBef>
                <a:spcPct val="0"/>
              </a:spcBef>
              <a:buClrTx/>
              <a:buSzTx/>
              <a:buFontTx/>
              <a:buNone/>
              <a:defRPr kumimoji="0" lang="zh-CN" altLang="en-US" sz="9200" b="0" i="0" u="none" strike="noStrike" kern="1200" cap="none" spc="300" normalizeH="0" baseline="0" noProof="1" dirty="0">
                <a:solidFill>
                  <a:schemeClr val="lt1"/>
                </a:solidFill>
                <a:uFillTx/>
                <a:latin typeface="Arial" panose="020B0604020202020204" pitchFamily="34" charset="0"/>
                <a:ea typeface="汉仪锐智简" charset="0"/>
                <a:cs typeface="YouSheBiaoTiHei"/>
                <a:sym typeface="YouSheBiaoTiHei"/>
              </a:defRPr>
            </a:lvl1pPr>
          </a:lstStyle>
          <a:p>
            <a:pPr lvl="0"/>
            <a:r>
              <a:rPr>
                <a:sym typeface="+mn-ea"/>
              </a:rPr>
              <a:t>编辑标题</a:t>
            </a:r>
          </a:p>
        </p:txBody>
      </p:sp>
      <p:sp>
        <p:nvSpPr>
          <p:cNvPr id="10" name="文本占位符 3"/>
          <p:cNvSpPr>
            <a:spLocks noGrp="1"/>
          </p:cNvSpPr>
          <p:nvPr>
            <p:ph type="body" idx="3" hasCustomPrompt="1"/>
            <p:custDataLst>
              <p:tags r:id="rId9"/>
            </p:custDataLst>
          </p:nvPr>
        </p:nvSpPr>
        <p:spPr>
          <a:xfrm>
            <a:off x="1442086" y="5064081"/>
            <a:ext cx="2651750" cy="509315"/>
          </a:xfrm>
          <a:ln w="3175">
            <a:miter lim="400000"/>
          </a:ln>
        </p:spPr>
        <p:txBody>
          <a:bodyPr vert="horz" wrap="square" lIns="101600" tIns="0" rIns="82550" bIns="0" rtlCol="0">
            <a:normAutofit/>
          </a:bodyPr>
          <a:lstStyle>
            <a:lvl1pPr marL="0" marR="0" indent="-228600" algn="ctr" defTabSz="914400" rtl="0" eaLnBrk="1" fontAlgn="auto" latinLnBrk="0" hangingPunct="1">
              <a:lnSpc>
                <a:spcPct val="100000"/>
              </a:lnSpc>
              <a:spcBef>
                <a:spcPts val="0"/>
              </a:spcBef>
              <a:spcAft>
                <a:spcPts val="1000"/>
              </a:spcAft>
              <a:buClrTx/>
              <a:buSzTx/>
              <a:buFontTx/>
              <a:buNone/>
              <a:defRPr kumimoji="0" lang="zh-CN" altLang="en-US" sz="2400" b="0" i="0" u="none" strike="noStrike" kern="1200" cap="none" spc="150" normalizeH="0" baseline="0" noProof="1" dirty="0">
                <a:solidFill>
                  <a:schemeClr val="lt1"/>
                </a:solidFill>
                <a:uFillTx/>
                <a:latin typeface="Arial" panose="020B0604020202020204" pitchFamily="34" charset="0"/>
                <a:ea typeface="汉仪粗简黑简" panose="00020600040101010101" charset="-122"/>
                <a:cs typeface="OPPOSans-R" panose="02010600030101010101"/>
                <a:sym typeface="OPPOSans-R" panose="02010600030101010101"/>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单击此处添加文本</a:t>
            </a:r>
          </a:p>
        </p:txBody>
      </p:sp>
    </p:spTree>
    <p:extLst>
      <p:ext uri="{BB962C8B-B14F-4D97-AF65-F5344CB8AC3E}">
        <p14:creationId xmlns:p14="http://schemas.microsoft.com/office/powerpoint/2010/main" val="38532539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7" name="图片 6" descr="VCG211346613023"/>
          <p:cNvPicPr>
            <a:picLocks noChangeAspect="1"/>
          </p:cNvPicPr>
          <p:nvPr>
            <p:custDataLst>
              <p:tags r:id="rId1"/>
            </p:custDataLst>
          </p:nvPr>
        </p:nvPicPr>
        <p:blipFill>
          <a:blip r:embed="rId9"/>
          <a:stretch>
            <a:fillRect/>
          </a:stretch>
        </p:blipFill>
        <p:spPr>
          <a:xfrm>
            <a:off x="0" y="1"/>
            <a:ext cx="9144000" cy="6857365"/>
          </a:xfrm>
          <a:prstGeom prst="rect">
            <a:avLst/>
          </a:prstGeom>
        </p:spPr>
      </p:pic>
      <p:pic>
        <p:nvPicPr>
          <p:cNvPr id="11" name="图片 10" descr="VCG211346613023-01"/>
          <p:cNvPicPr>
            <a:picLocks noChangeAspect="1"/>
          </p:cNvPicPr>
          <p:nvPr>
            <p:custDataLst>
              <p:tags r:id="rId2"/>
            </p:custDataLst>
          </p:nvPr>
        </p:nvPicPr>
        <p:blipFill>
          <a:blip r:embed="rId10"/>
          <a:srcRect l="3945" r="71337" b="59737"/>
          <a:stretch>
            <a:fillRect/>
          </a:stretch>
        </p:blipFill>
        <p:spPr>
          <a:xfrm>
            <a:off x="1905" y="1"/>
            <a:ext cx="1645045" cy="2009127"/>
          </a:xfrm>
          <a:prstGeom prst="rect">
            <a:avLst/>
          </a:prstGeom>
        </p:spPr>
      </p:pic>
      <p:pic>
        <p:nvPicPr>
          <p:cNvPr id="6" name="图片 5" descr="VCG211346613023-01"/>
          <p:cNvPicPr>
            <a:picLocks noChangeAspect="1"/>
          </p:cNvPicPr>
          <p:nvPr>
            <p:custDataLst>
              <p:tags r:id="rId3"/>
            </p:custDataLst>
          </p:nvPr>
        </p:nvPicPr>
        <p:blipFill>
          <a:blip r:embed="rId11"/>
          <a:srcRect l="168" t="52758" r="70408"/>
          <a:stretch>
            <a:fillRect/>
          </a:stretch>
        </p:blipFill>
        <p:spPr>
          <a:xfrm flipH="1">
            <a:off x="7488889" y="4862195"/>
            <a:ext cx="1657016" cy="1995792"/>
          </a:xfrm>
          <a:prstGeom prst="rect">
            <a:avLst/>
          </a:prstGeom>
        </p:spPr>
      </p:pic>
      <p:sp>
        <p:nvSpPr>
          <p:cNvPr id="2" name="标题 1"/>
          <p:cNvSpPr>
            <a:spLocks noGrp="1"/>
          </p:cNvSpPr>
          <p:nvPr>
            <p:ph type="title"/>
            <p:custDataLst>
              <p:tags r:id="rId4"/>
            </p:custDataLst>
          </p:nvPr>
        </p:nvSpPr>
        <p:spPr/>
        <p:txBody>
          <a:bodyPr/>
          <a:lstStyle>
            <a:lvl1pPr>
              <a:defRPr baseline="0">
                <a:solidFill>
                  <a:schemeClr val="tx1"/>
                </a:solidFill>
                <a:latin typeface="Arial" panose="020B0604020202020204" pitchFamily="34" charset="0"/>
                <a:ea typeface="汉仪粗简黑简" panose="00020600040101010101"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p:txBody>
          <a:bodyPr/>
          <a:lstStyle>
            <a:lvl1pPr>
              <a:defRPr>
                <a:latin typeface="Arial" panose="020B0604020202020204" pitchFamily="34" charset="0"/>
                <a:ea typeface="汉仪粗简黑简" panose="00020600040101010101" charset="-122"/>
              </a:defRPr>
            </a:lvl1pPr>
          </a:lstStyle>
          <a:p>
            <a:fld id="{760FBDFE-C587-4B4C-A407-44438C67B59E}" type="datetimeFigureOut">
              <a:rPr lang="zh-CN" altLang="en-US" smtClean="0">
                <a:solidFill>
                  <a:srgbClr val="073E87"/>
                </a:solidFill>
              </a:rPr>
              <a:pPr/>
              <a:t>2023-04-26</a:t>
            </a:fld>
            <a:endParaRPr lang="zh-CN" altLang="en-US">
              <a:solidFill>
                <a:srgbClr val="073E87"/>
              </a:solidFill>
            </a:endParaRPr>
          </a:p>
        </p:txBody>
      </p:sp>
      <p:sp>
        <p:nvSpPr>
          <p:cNvPr id="4" name="页脚占位符 3"/>
          <p:cNvSpPr>
            <a:spLocks noGrp="1"/>
          </p:cNvSpPr>
          <p:nvPr>
            <p:ph type="ftr" sz="quarter" idx="11"/>
            <p:custDataLst>
              <p:tags r:id="rId6"/>
            </p:custDataLst>
          </p:nvPr>
        </p:nvSpPr>
        <p:spPr/>
        <p:txBody>
          <a:bodyPr/>
          <a:lstStyle>
            <a:lvl1pPr>
              <a:defRPr>
                <a:latin typeface="Arial" panose="020B0604020202020204" pitchFamily="34" charset="0"/>
                <a:ea typeface="汉仪粗简黑简" panose="00020600040101010101" charset="-122"/>
              </a:defRPr>
            </a:lvl1pPr>
          </a:lstStyle>
          <a:p>
            <a:endParaRPr lang="zh-CN" altLang="en-US" dirty="0">
              <a:solidFill>
                <a:srgbClr val="073E87"/>
              </a:solidFill>
            </a:endParaRPr>
          </a:p>
        </p:txBody>
      </p:sp>
      <p:sp>
        <p:nvSpPr>
          <p:cNvPr id="5" name="灯片编号占位符 4"/>
          <p:cNvSpPr>
            <a:spLocks noGrp="1"/>
          </p:cNvSpPr>
          <p:nvPr>
            <p:ph type="sldNum" sz="quarter" idx="12"/>
            <p:custDataLst>
              <p:tags r:id="rId7"/>
            </p:custDataLst>
          </p:nvPr>
        </p:nvSpPr>
        <p:spPr/>
        <p:txBody>
          <a:bodyPr/>
          <a:lstStyle>
            <a:lvl1pPr>
              <a:defRPr>
                <a:latin typeface="Arial" panose="020B0604020202020204" pitchFamily="34" charset="0"/>
                <a:ea typeface="汉仪粗简黑简" panose="00020600040101010101" charset="-122"/>
              </a:defRPr>
            </a:lvl1pPr>
          </a:lstStyle>
          <a:p>
            <a:fld id="{49AE70B2-8BF9-45C0-BB95-33D1B9D3A854}" type="slidenum">
              <a:rPr lang="zh-CN" altLang="en-US" smtClean="0">
                <a:solidFill>
                  <a:srgbClr val="073E87"/>
                </a:solidFill>
              </a:rPr>
              <a:pPr/>
              <a:t>‹#›</a:t>
            </a:fld>
            <a:endParaRPr lang="zh-CN" altLang="en-US" dirty="0">
              <a:solidFill>
                <a:srgbClr val="073E87"/>
              </a:solidFill>
            </a:endParaRPr>
          </a:p>
        </p:txBody>
      </p:sp>
    </p:spTree>
    <p:extLst>
      <p:ext uri="{BB962C8B-B14F-4D97-AF65-F5344CB8AC3E}">
        <p14:creationId xmlns:p14="http://schemas.microsoft.com/office/powerpoint/2010/main" val="15886688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pic>
        <p:nvPicPr>
          <p:cNvPr id="9" name="图片 8" descr="VCG211346613023"/>
          <p:cNvPicPr>
            <a:picLocks noChangeAspect="1"/>
          </p:cNvPicPr>
          <p:nvPr>
            <p:custDataLst>
              <p:tags r:id="rId1"/>
            </p:custDataLst>
          </p:nvPr>
        </p:nvPicPr>
        <p:blipFill>
          <a:blip r:embed="rId11"/>
          <a:stretch>
            <a:fillRect/>
          </a:stretch>
        </p:blipFill>
        <p:spPr>
          <a:xfrm>
            <a:off x="0" y="635"/>
            <a:ext cx="9144000" cy="6857365"/>
          </a:xfrm>
          <a:prstGeom prst="rect">
            <a:avLst/>
          </a:prstGeom>
        </p:spPr>
      </p:pic>
      <p:pic>
        <p:nvPicPr>
          <p:cNvPr id="11" name="图片 10" descr="VCG211346613023-01"/>
          <p:cNvPicPr>
            <a:picLocks noChangeAspect="1"/>
          </p:cNvPicPr>
          <p:nvPr>
            <p:custDataLst>
              <p:tags r:id="rId2"/>
            </p:custDataLst>
          </p:nvPr>
        </p:nvPicPr>
        <p:blipFill>
          <a:blip r:embed="rId12"/>
          <a:srcRect l="3945" r="71337" b="59737"/>
          <a:stretch>
            <a:fillRect/>
          </a:stretch>
        </p:blipFill>
        <p:spPr>
          <a:xfrm>
            <a:off x="1905" y="1"/>
            <a:ext cx="1645045" cy="2009127"/>
          </a:xfrm>
          <a:prstGeom prst="rect">
            <a:avLst/>
          </a:prstGeom>
        </p:spPr>
      </p:pic>
      <p:pic>
        <p:nvPicPr>
          <p:cNvPr id="8" name="图片 7" descr="VCG211346613023-01"/>
          <p:cNvPicPr>
            <a:picLocks noChangeAspect="1"/>
          </p:cNvPicPr>
          <p:nvPr>
            <p:custDataLst>
              <p:tags r:id="rId3"/>
            </p:custDataLst>
          </p:nvPr>
        </p:nvPicPr>
        <p:blipFill>
          <a:blip r:embed="rId13"/>
          <a:srcRect l="168" t="52758" r="70408"/>
          <a:stretch>
            <a:fillRect/>
          </a:stretch>
        </p:blipFill>
        <p:spPr>
          <a:xfrm flipH="1">
            <a:off x="7488889" y="4862195"/>
            <a:ext cx="1657016" cy="1995792"/>
          </a:xfrm>
          <a:prstGeom prst="rect">
            <a:avLst/>
          </a:prstGeom>
        </p:spPr>
      </p:pic>
      <p:sp>
        <p:nvSpPr>
          <p:cNvPr id="6" name="矩形 5"/>
          <p:cNvSpPr/>
          <p:nvPr>
            <p:custDataLst>
              <p:tags r:id="rId4"/>
            </p:custDataLst>
          </p:nvPr>
        </p:nvSpPr>
        <p:spPr>
          <a:xfrm>
            <a:off x="219600" y="304200"/>
            <a:ext cx="8704800" cy="624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标题 1"/>
          <p:cNvSpPr>
            <a:spLocks noGrp="1"/>
          </p:cNvSpPr>
          <p:nvPr>
            <p:ph type="title" hasCustomPrompt="1"/>
            <p:custDataLst>
              <p:tags r:id="rId5"/>
            </p:custDataLst>
          </p:nvPr>
        </p:nvSpPr>
        <p:spPr>
          <a:xfrm>
            <a:off x="961200" y="1249200"/>
            <a:ext cx="7219800" cy="723600"/>
          </a:xfrm>
        </p:spPr>
        <p:txBody>
          <a:bodyPr anchor="ctr"/>
          <a:lstStyle>
            <a:lvl1pPr>
              <a:defRPr sz="3200" baseline="0">
                <a:solidFill>
                  <a:schemeClr val="tx1"/>
                </a:solidFill>
                <a:latin typeface="Arial" panose="020B0604020202020204" pitchFamily="34" charset="0"/>
                <a:ea typeface="汉仪粗简黑简" panose="00020600040101010101" charset="-122"/>
              </a:defRPr>
            </a:lvl1pPr>
          </a:lstStyle>
          <a:p>
            <a:r>
              <a:rPr lang="zh-CN" altLang="en-US" dirty="0"/>
              <a:t>单击此处编辑标题</a:t>
            </a:r>
          </a:p>
        </p:txBody>
      </p:sp>
      <p:sp>
        <p:nvSpPr>
          <p:cNvPr id="7" name="内容占位符 6"/>
          <p:cNvSpPr>
            <a:spLocks noGrp="1"/>
          </p:cNvSpPr>
          <p:nvPr>
            <p:ph sz="quarter" idx="13"/>
            <p:custDataLst>
              <p:tags r:id="rId6"/>
            </p:custDataLst>
          </p:nvPr>
        </p:nvSpPr>
        <p:spPr>
          <a:xfrm>
            <a:off x="960835" y="2163600"/>
            <a:ext cx="7219950" cy="3445200"/>
          </a:xfrm>
        </p:spPr>
        <p:txBody>
          <a:bodyPr/>
          <a:lstStyle>
            <a:lvl1pPr>
              <a:defRPr baseline="0">
                <a:solidFill>
                  <a:schemeClr val="tx1"/>
                </a:solidFill>
                <a:latin typeface="Arial" panose="020B0604020202020204" pitchFamily="34" charset="0"/>
                <a:ea typeface="汉仪粗简黑简" panose="00020600040101010101" charset="-122"/>
              </a:defRPr>
            </a:lvl1pPr>
            <a:lvl2pPr>
              <a:defRPr baseline="0">
                <a:solidFill>
                  <a:schemeClr val="tx1"/>
                </a:solidFill>
                <a:latin typeface="Arial" panose="020B0604020202020204" pitchFamily="34" charset="0"/>
                <a:ea typeface="汉仪粗简黑简" panose="00020600040101010101" charset="-122"/>
              </a:defRPr>
            </a:lvl2pPr>
            <a:lvl3pPr>
              <a:defRPr baseline="0">
                <a:solidFill>
                  <a:schemeClr val="tx1"/>
                </a:solidFill>
                <a:latin typeface="Arial" panose="020B0604020202020204" pitchFamily="34" charset="0"/>
                <a:ea typeface="汉仪粗简黑简" panose="00020600040101010101" charset="-122"/>
              </a:defRPr>
            </a:lvl3pPr>
            <a:lvl4pPr>
              <a:defRPr baseline="0">
                <a:solidFill>
                  <a:schemeClr val="tx1"/>
                </a:solidFill>
                <a:latin typeface="Arial" panose="020B0604020202020204" pitchFamily="34" charset="0"/>
                <a:ea typeface="汉仪粗简黑简" panose="00020600040101010101" charset="-122"/>
              </a:defRPr>
            </a:lvl4pPr>
            <a:lvl5pPr>
              <a:defRPr baseline="0">
                <a:solidFill>
                  <a:schemeClr val="tx1"/>
                </a:solidFill>
                <a:latin typeface="Arial" panose="020B0604020202020204" pitchFamily="34" charset="0"/>
                <a:ea typeface="汉仪粗简黑简" panose="0002060004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7"/>
            </p:custDataLst>
          </p:nvPr>
        </p:nvSpPr>
        <p:spPr/>
        <p:txBody>
          <a:bodyPr/>
          <a:lstStyle>
            <a:lvl1pPr>
              <a:defRPr>
                <a:latin typeface="Arial" panose="020B0604020202020204" pitchFamily="34" charset="0"/>
                <a:ea typeface="汉仪粗简黑简" panose="00020600040101010101" charset="-122"/>
              </a:defRPr>
            </a:lvl1pPr>
          </a:lstStyle>
          <a:p>
            <a:fld id="{760FBDFE-C587-4B4C-A407-44438C67B59E}" type="datetimeFigureOut">
              <a:rPr lang="zh-CN" altLang="en-US" smtClean="0">
                <a:solidFill>
                  <a:srgbClr val="073E87"/>
                </a:solidFill>
              </a:rPr>
              <a:pPr/>
              <a:t>2023-04-26</a:t>
            </a:fld>
            <a:endParaRPr lang="zh-CN" altLang="en-US">
              <a:solidFill>
                <a:srgbClr val="073E87"/>
              </a:solidFill>
            </a:endParaRPr>
          </a:p>
        </p:txBody>
      </p:sp>
      <p:sp>
        <p:nvSpPr>
          <p:cNvPr id="4" name="页脚占位符 3"/>
          <p:cNvSpPr>
            <a:spLocks noGrp="1"/>
          </p:cNvSpPr>
          <p:nvPr>
            <p:ph type="ftr" sz="quarter" idx="11"/>
            <p:custDataLst>
              <p:tags r:id="rId8"/>
            </p:custDataLst>
          </p:nvPr>
        </p:nvSpPr>
        <p:spPr/>
        <p:txBody>
          <a:bodyPr/>
          <a:lstStyle>
            <a:lvl1pPr>
              <a:defRPr>
                <a:latin typeface="Arial" panose="020B0604020202020204" pitchFamily="34" charset="0"/>
                <a:ea typeface="汉仪粗简黑简" panose="00020600040101010101" charset="-122"/>
              </a:defRPr>
            </a:lvl1pPr>
          </a:lstStyle>
          <a:p>
            <a:endParaRPr lang="zh-CN" altLang="en-US" dirty="0">
              <a:solidFill>
                <a:srgbClr val="073E87"/>
              </a:solidFill>
            </a:endParaRPr>
          </a:p>
        </p:txBody>
      </p:sp>
      <p:sp>
        <p:nvSpPr>
          <p:cNvPr id="5" name="灯片编号占位符 4"/>
          <p:cNvSpPr>
            <a:spLocks noGrp="1"/>
          </p:cNvSpPr>
          <p:nvPr>
            <p:ph type="sldNum" sz="quarter" idx="12"/>
            <p:custDataLst>
              <p:tags r:id="rId9"/>
            </p:custDataLst>
          </p:nvPr>
        </p:nvSpPr>
        <p:spPr/>
        <p:txBody>
          <a:bodyPr/>
          <a:lstStyle>
            <a:lvl1pPr>
              <a:defRPr>
                <a:latin typeface="Arial" panose="020B0604020202020204" pitchFamily="34" charset="0"/>
                <a:ea typeface="汉仪粗简黑简" panose="00020600040101010101" charset="-122"/>
              </a:defRPr>
            </a:lvl1pPr>
          </a:lstStyle>
          <a:p>
            <a:fld id="{49AE70B2-8BF9-45C0-BB95-33D1B9D3A854}" type="slidenum">
              <a:rPr lang="zh-CN" altLang="en-US" smtClean="0">
                <a:solidFill>
                  <a:srgbClr val="073E87"/>
                </a:solidFill>
              </a:rPr>
              <a:pPr/>
              <a:t>‹#›</a:t>
            </a:fld>
            <a:endParaRPr lang="zh-CN" altLang="en-US" dirty="0">
              <a:solidFill>
                <a:srgbClr val="073E87"/>
              </a:solidFill>
            </a:endParaRPr>
          </a:p>
        </p:txBody>
      </p:sp>
    </p:spTree>
    <p:extLst>
      <p:ext uri="{BB962C8B-B14F-4D97-AF65-F5344CB8AC3E}">
        <p14:creationId xmlns:p14="http://schemas.microsoft.com/office/powerpoint/2010/main" val="35739152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pic>
        <p:nvPicPr>
          <p:cNvPr id="10" name="图片 9" descr="VCG211346613023"/>
          <p:cNvPicPr>
            <a:picLocks noChangeAspect="1"/>
          </p:cNvPicPr>
          <p:nvPr>
            <p:custDataLst>
              <p:tags r:id="rId1"/>
            </p:custDataLst>
          </p:nvPr>
        </p:nvPicPr>
        <p:blipFill>
          <a:blip r:embed="rId11"/>
          <a:stretch>
            <a:fillRect/>
          </a:stretch>
        </p:blipFill>
        <p:spPr>
          <a:xfrm>
            <a:off x="0" y="635"/>
            <a:ext cx="9144000" cy="6857365"/>
          </a:xfrm>
          <a:prstGeom prst="rect">
            <a:avLst/>
          </a:prstGeom>
        </p:spPr>
      </p:pic>
      <p:sp>
        <p:nvSpPr>
          <p:cNvPr id="8" name="矩形 7"/>
          <p:cNvSpPr/>
          <p:nvPr>
            <p:custDataLst>
              <p:tags r:id="rId2"/>
            </p:custDataLst>
          </p:nvPr>
        </p:nvSpPr>
        <p:spPr>
          <a:xfrm>
            <a:off x="0" y="-8255"/>
            <a:ext cx="3617595"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tLang="zh-CN" dirty="0">
              <a:solidFill>
                <a:prstClr val="white"/>
              </a:solidFill>
              <a:sym typeface="+mn-ea"/>
            </a:endParaRPr>
          </a:p>
        </p:txBody>
      </p:sp>
      <p:pic>
        <p:nvPicPr>
          <p:cNvPr id="6" name="图片 5" descr="VCG211346613023-01"/>
          <p:cNvPicPr>
            <a:picLocks noChangeAspect="1"/>
          </p:cNvPicPr>
          <p:nvPr>
            <p:custDataLst>
              <p:tags r:id="rId3"/>
            </p:custDataLst>
          </p:nvPr>
        </p:nvPicPr>
        <p:blipFill>
          <a:blip r:embed="rId12"/>
          <a:srcRect l="168" t="52758" r="70408"/>
          <a:stretch>
            <a:fillRect/>
          </a:stretch>
        </p:blipFill>
        <p:spPr>
          <a:xfrm flipH="1">
            <a:off x="7745009" y="5170696"/>
            <a:ext cx="1400886" cy="1687297"/>
          </a:xfrm>
          <a:prstGeom prst="rect">
            <a:avLst/>
          </a:prstGeom>
        </p:spPr>
      </p:pic>
      <p:sp>
        <p:nvSpPr>
          <p:cNvPr id="2" name="标题 1"/>
          <p:cNvSpPr>
            <a:spLocks noGrp="1"/>
          </p:cNvSpPr>
          <p:nvPr>
            <p:ph type="title" hasCustomPrompt="1"/>
            <p:custDataLst>
              <p:tags r:id="rId4"/>
            </p:custDataLst>
          </p:nvPr>
        </p:nvSpPr>
        <p:spPr>
          <a:xfrm>
            <a:off x="437400" y="770400"/>
            <a:ext cx="2970000" cy="882000"/>
          </a:xfrm>
        </p:spPr>
        <p:txBody>
          <a:bodyPr anchor="ctr" anchorCtr="0"/>
          <a:lstStyle>
            <a:lvl1pPr>
              <a:defRPr sz="3600" baseline="0">
                <a:solidFill>
                  <a:schemeClr val="tx1"/>
                </a:solidFill>
                <a:latin typeface="Arial" panose="020B0604020202020204" pitchFamily="34" charset="0"/>
                <a:ea typeface="汉仪粗简黑简" panose="00020600040101010101" charset="-122"/>
              </a:defRPr>
            </a:lvl1pPr>
          </a:lstStyle>
          <a:p>
            <a:r>
              <a:rPr lang="zh-CN" altLang="en-US" dirty="0"/>
              <a:t>单击编辑标题</a:t>
            </a:r>
          </a:p>
        </p:txBody>
      </p:sp>
      <p:sp>
        <p:nvSpPr>
          <p:cNvPr id="3" name="日期占位符 2"/>
          <p:cNvSpPr>
            <a:spLocks noGrp="1"/>
          </p:cNvSpPr>
          <p:nvPr>
            <p:ph type="dt" sz="half" idx="10"/>
            <p:custDataLst>
              <p:tags r:id="rId5"/>
            </p:custDataLst>
          </p:nvPr>
        </p:nvSpPr>
        <p:spPr/>
        <p:txBody>
          <a:bodyPr/>
          <a:lstStyle>
            <a:lvl1pPr>
              <a:defRPr>
                <a:latin typeface="Arial" panose="020B0604020202020204" pitchFamily="34" charset="0"/>
                <a:ea typeface="汉仪粗简黑简" panose="00020600040101010101" charset="-122"/>
              </a:defRPr>
            </a:lvl1pPr>
          </a:lstStyle>
          <a:p>
            <a:fld id="{760FBDFE-C587-4B4C-A407-44438C67B59E}" type="datetimeFigureOut">
              <a:rPr lang="zh-CN" altLang="en-US" smtClean="0">
                <a:solidFill>
                  <a:srgbClr val="073E87"/>
                </a:solidFill>
              </a:rPr>
              <a:pPr/>
              <a:t>2023-04-26</a:t>
            </a:fld>
            <a:endParaRPr lang="zh-CN" altLang="en-US">
              <a:solidFill>
                <a:srgbClr val="073E87"/>
              </a:solidFill>
            </a:endParaRPr>
          </a:p>
        </p:txBody>
      </p:sp>
      <p:sp>
        <p:nvSpPr>
          <p:cNvPr id="4" name="页脚占位符 3"/>
          <p:cNvSpPr>
            <a:spLocks noGrp="1"/>
          </p:cNvSpPr>
          <p:nvPr>
            <p:ph type="ftr" sz="quarter" idx="11"/>
            <p:custDataLst>
              <p:tags r:id="rId6"/>
            </p:custDataLst>
          </p:nvPr>
        </p:nvSpPr>
        <p:spPr/>
        <p:txBody>
          <a:bodyPr/>
          <a:lstStyle>
            <a:lvl1pPr>
              <a:defRPr>
                <a:latin typeface="Arial" panose="020B0604020202020204" pitchFamily="34" charset="0"/>
                <a:ea typeface="汉仪粗简黑简" panose="00020600040101010101" charset="-122"/>
              </a:defRPr>
            </a:lvl1pPr>
          </a:lstStyle>
          <a:p>
            <a:endParaRPr lang="zh-CN" altLang="en-US" dirty="0">
              <a:solidFill>
                <a:srgbClr val="073E87"/>
              </a:solidFill>
            </a:endParaRPr>
          </a:p>
        </p:txBody>
      </p:sp>
      <p:sp>
        <p:nvSpPr>
          <p:cNvPr id="5" name="灯片编号占位符 4"/>
          <p:cNvSpPr>
            <a:spLocks noGrp="1"/>
          </p:cNvSpPr>
          <p:nvPr>
            <p:ph type="sldNum" sz="quarter" idx="12"/>
            <p:custDataLst>
              <p:tags r:id="rId7"/>
            </p:custDataLst>
          </p:nvPr>
        </p:nvSpPr>
        <p:spPr/>
        <p:txBody>
          <a:bodyPr/>
          <a:lstStyle>
            <a:lvl1pPr>
              <a:defRPr>
                <a:latin typeface="Arial" panose="020B0604020202020204" pitchFamily="34" charset="0"/>
                <a:ea typeface="汉仪粗简黑简" panose="00020600040101010101" charset="-122"/>
              </a:defRPr>
            </a:lvl1pPr>
          </a:lstStyle>
          <a:p>
            <a:fld id="{49AE70B2-8BF9-45C0-BB95-33D1B9D3A854}" type="slidenum">
              <a:rPr lang="zh-CN" altLang="en-US" smtClean="0">
                <a:solidFill>
                  <a:srgbClr val="073E87"/>
                </a:solidFill>
              </a:rPr>
              <a:pPr/>
              <a:t>‹#›</a:t>
            </a:fld>
            <a:endParaRPr lang="zh-CN" altLang="en-US" dirty="0">
              <a:solidFill>
                <a:srgbClr val="073E87"/>
              </a:solidFill>
            </a:endParaRPr>
          </a:p>
        </p:txBody>
      </p:sp>
      <p:sp>
        <p:nvSpPr>
          <p:cNvPr id="7" name="文本占位符 6"/>
          <p:cNvSpPr>
            <a:spLocks noGrp="1"/>
          </p:cNvSpPr>
          <p:nvPr>
            <p:ph type="body" sz="quarter" idx="13"/>
            <p:custDataLst>
              <p:tags r:id="rId8"/>
            </p:custDataLst>
          </p:nvPr>
        </p:nvSpPr>
        <p:spPr>
          <a:xfrm>
            <a:off x="440100" y="1764000"/>
            <a:ext cx="2967300" cy="4093200"/>
          </a:xfrm>
        </p:spPr>
        <p:txBody>
          <a:bodyPr/>
          <a:lstStyle>
            <a:lvl1pPr>
              <a:defRPr baseline="0">
                <a:solidFill>
                  <a:schemeClr val="tx1"/>
                </a:solidFill>
                <a:latin typeface="Arial" panose="020B0604020202020204" pitchFamily="34" charset="0"/>
                <a:ea typeface="汉仪粗简黑简" panose="00020600040101010101" charset="-122"/>
              </a:defRPr>
            </a:lvl1pPr>
            <a:lvl2pPr>
              <a:defRPr baseline="0">
                <a:solidFill>
                  <a:schemeClr val="tx1"/>
                </a:solidFill>
                <a:latin typeface="Arial" panose="020B0604020202020204" pitchFamily="34" charset="0"/>
                <a:ea typeface="汉仪粗简黑简" panose="00020600040101010101" charset="-122"/>
              </a:defRPr>
            </a:lvl2pPr>
            <a:lvl3pPr>
              <a:defRPr baseline="0">
                <a:solidFill>
                  <a:schemeClr val="tx1"/>
                </a:solidFill>
                <a:latin typeface="Arial" panose="020B0604020202020204" pitchFamily="34" charset="0"/>
                <a:ea typeface="汉仪粗简黑简" panose="00020600040101010101" charset="-122"/>
              </a:defRPr>
            </a:lvl3pPr>
            <a:lvl4pPr>
              <a:defRPr baseline="0">
                <a:solidFill>
                  <a:schemeClr val="tx1"/>
                </a:solidFill>
                <a:latin typeface="Arial" panose="020B0604020202020204" pitchFamily="34" charset="0"/>
                <a:ea typeface="汉仪粗简黑简" panose="00020600040101010101" charset="-122"/>
              </a:defRPr>
            </a:lvl4pPr>
            <a:lvl5pPr>
              <a:defRPr baseline="0">
                <a:solidFill>
                  <a:schemeClr val="tx1"/>
                </a:solidFill>
                <a:latin typeface="Arial" panose="020B0604020202020204" pitchFamily="34" charset="0"/>
                <a:ea typeface="汉仪粗简黑简" panose="0002060004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9"/>
            </p:custDataLst>
          </p:nvPr>
        </p:nvSpPr>
        <p:spPr>
          <a:xfrm>
            <a:off x="3825900" y="769939"/>
            <a:ext cx="4860000" cy="5087937"/>
          </a:xfrm>
        </p:spPr>
        <p:txBody>
          <a:bodyPr/>
          <a:lstStyle>
            <a:lvl1pPr>
              <a:defRPr baseline="0">
                <a:solidFill>
                  <a:schemeClr val="tx1"/>
                </a:solidFill>
                <a:latin typeface="Arial" panose="020B0604020202020204" pitchFamily="34" charset="0"/>
                <a:ea typeface="汉仪粗简黑简" panose="00020600040101010101" charset="-122"/>
              </a:defRPr>
            </a:lvl1pPr>
            <a:lvl2pPr>
              <a:defRPr baseline="0">
                <a:solidFill>
                  <a:schemeClr val="tx1"/>
                </a:solidFill>
                <a:latin typeface="Arial" panose="020B0604020202020204" pitchFamily="34" charset="0"/>
                <a:ea typeface="汉仪粗简黑简" panose="00020600040101010101" charset="-122"/>
              </a:defRPr>
            </a:lvl2pPr>
            <a:lvl3pPr>
              <a:defRPr baseline="0">
                <a:solidFill>
                  <a:schemeClr val="tx1"/>
                </a:solidFill>
                <a:latin typeface="Arial" panose="020B0604020202020204" pitchFamily="34" charset="0"/>
                <a:ea typeface="汉仪粗简黑简" panose="00020600040101010101" charset="-122"/>
              </a:defRPr>
            </a:lvl3pPr>
            <a:lvl4pPr>
              <a:defRPr baseline="0">
                <a:solidFill>
                  <a:schemeClr val="tx1"/>
                </a:solidFill>
                <a:latin typeface="Arial" panose="020B0604020202020204" pitchFamily="34" charset="0"/>
                <a:ea typeface="汉仪粗简黑简" panose="00020600040101010101" charset="-122"/>
              </a:defRPr>
            </a:lvl4pPr>
            <a:lvl5pPr>
              <a:defRPr baseline="0">
                <a:solidFill>
                  <a:schemeClr val="tx1"/>
                </a:solidFill>
                <a:latin typeface="Arial" panose="020B0604020202020204" pitchFamily="34" charset="0"/>
                <a:ea typeface="汉仪粗简黑简" panose="0002060004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3939976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pic>
        <p:nvPicPr>
          <p:cNvPr id="10" name="图片 9" descr="VCG211346613023"/>
          <p:cNvPicPr>
            <a:picLocks noChangeAspect="1"/>
          </p:cNvPicPr>
          <p:nvPr>
            <p:custDataLst>
              <p:tags r:id="rId1"/>
            </p:custDataLst>
          </p:nvPr>
        </p:nvPicPr>
        <p:blipFill>
          <a:blip r:embed="rId11"/>
          <a:stretch>
            <a:fillRect/>
          </a:stretch>
        </p:blipFill>
        <p:spPr>
          <a:xfrm>
            <a:off x="0" y="635"/>
            <a:ext cx="9144000" cy="6857365"/>
          </a:xfrm>
          <a:prstGeom prst="rect">
            <a:avLst/>
          </a:prstGeom>
        </p:spPr>
      </p:pic>
      <p:sp>
        <p:nvSpPr>
          <p:cNvPr id="8" name="矩形 7"/>
          <p:cNvSpPr/>
          <p:nvPr>
            <p:custDataLst>
              <p:tags r:id="rId2"/>
            </p:custDataLst>
          </p:nvPr>
        </p:nvSpPr>
        <p:spPr>
          <a:xfrm>
            <a:off x="0" y="0"/>
            <a:ext cx="9144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tLang="zh-CN">
              <a:solidFill>
                <a:prstClr val="white"/>
              </a:solidFill>
              <a:sym typeface="+mn-ea"/>
            </a:endParaRPr>
          </a:p>
        </p:txBody>
      </p:sp>
      <p:pic>
        <p:nvPicPr>
          <p:cNvPr id="6" name="图片 5" descr="VCG211346613023-01"/>
          <p:cNvPicPr>
            <a:picLocks noChangeAspect="1"/>
          </p:cNvPicPr>
          <p:nvPr>
            <p:custDataLst>
              <p:tags r:id="rId3"/>
            </p:custDataLst>
          </p:nvPr>
        </p:nvPicPr>
        <p:blipFill>
          <a:blip r:embed="rId12"/>
          <a:srcRect l="168" t="52758" r="70408"/>
          <a:stretch>
            <a:fillRect/>
          </a:stretch>
        </p:blipFill>
        <p:spPr>
          <a:xfrm flipH="1">
            <a:off x="7965501" y="5436269"/>
            <a:ext cx="1180396" cy="1421727"/>
          </a:xfrm>
          <a:prstGeom prst="rect">
            <a:avLst/>
          </a:prstGeom>
        </p:spPr>
      </p:pic>
      <p:sp>
        <p:nvSpPr>
          <p:cNvPr id="2" name="标题 1"/>
          <p:cNvSpPr>
            <a:spLocks noGrp="1"/>
          </p:cNvSpPr>
          <p:nvPr>
            <p:ph type="title"/>
            <p:custDataLst>
              <p:tags r:id="rId4"/>
            </p:custDataLst>
          </p:nvPr>
        </p:nvSpPr>
        <p:spPr>
          <a:xfrm>
            <a:off x="459000" y="781200"/>
            <a:ext cx="8232300" cy="626400"/>
          </a:xfrm>
        </p:spPr>
        <p:txBody>
          <a:bodyPr anchor="ctr"/>
          <a:lstStyle>
            <a:lvl1pPr algn="ctr">
              <a:defRPr sz="3600" baseline="0">
                <a:solidFill>
                  <a:schemeClr val="tx1"/>
                </a:solidFill>
                <a:latin typeface="Arial" panose="020B0604020202020204" pitchFamily="34" charset="0"/>
                <a:ea typeface="汉仪粗简黑简" panose="00020600040101010101"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p:txBody>
          <a:bodyPr/>
          <a:lstStyle>
            <a:lvl1pPr>
              <a:defRPr>
                <a:latin typeface="Arial" panose="020B0604020202020204" pitchFamily="34" charset="0"/>
                <a:ea typeface="汉仪粗简黑简" panose="00020600040101010101" charset="-122"/>
              </a:defRPr>
            </a:lvl1pPr>
          </a:lstStyle>
          <a:p>
            <a:fld id="{760FBDFE-C587-4B4C-A407-44438C67B59E}" type="datetimeFigureOut">
              <a:rPr lang="zh-CN" altLang="en-US" smtClean="0">
                <a:solidFill>
                  <a:srgbClr val="073E87"/>
                </a:solidFill>
              </a:rPr>
              <a:pPr/>
              <a:t>2023-04-26</a:t>
            </a:fld>
            <a:endParaRPr lang="zh-CN" altLang="en-US">
              <a:solidFill>
                <a:srgbClr val="073E87"/>
              </a:solidFill>
            </a:endParaRPr>
          </a:p>
        </p:txBody>
      </p:sp>
      <p:sp>
        <p:nvSpPr>
          <p:cNvPr id="4" name="页脚占位符 3"/>
          <p:cNvSpPr>
            <a:spLocks noGrp="1"/>
          </p:cNvSpPr>
          <p:nvPr>
            <p:ph type="ftr" sz="quarter" idx="11"/>
            <p:custDataLst>
              <p:tags r:id="rId6"/>
            </p:custDataLst>
          </p:nvPr>
        </p:nvSpPr>
        <p:spPr/>
        <p:txBody>
          <a:bodyPr/>
          <a:lstStyle>
            <a:lvl1pPr>
              <a:defRPr>
                <a:latin typeface="Arial" panose="020B0604020202020204" pitchFamily="34" charset="0"/>
                <a:ea typeface="汉仪粗简黑简" panose="00020600040101010101" charset="-122"/>
              </a:defRPr>
            </a:lvl1pPr>
          </a:lstStyle>
          <a:p>
            <a:endParaRPr lang="zh-CN" altLang="en-US" dirty="0">
              <a:solidFill>
                <a:srgbClr val="073E87"/>
              </a:solidFill>
            </a:endParaRPr>
          </a:p>
        </p:txBody>
      </p:sp>
      <p:sp>
        <p:nvSpPr>
          <p:cNvPr id="5" name="灯片编号占位符 4"/>
          <p:cNvSpPr>
            <a:spLocks noGrp="1"/>
          </p:cNvSpPr>
          <p:nvPr>
            <p:ph type="sldNum" sz="quarter" idx="12"/>
            <p:custDataLst>
              <p:tags r:id="rId7"/>
            </p:custDataLst>
          </p:nvPr>
        </p:nvSpPr>
        <p:spPr/>
        <p:txBody>
          <a:bodyPr/>
          <a:lstStyle>
            <a:lvl1pPr>
              <a:defRPr>
                <a:latin typeface="Arial" panose="020B0604020202020204" pitchFamily="34" charset="0"/>
                <a:ea typeface="汉仪粗简黑简" panose="00020600040101010101" charset="-122"/>
              </a:defRPr>
            </a:lvl1pPr>
          </a:lstStyle>
          <a:p>
            <a:fld id="{49AE70B2-8BF9-45C0-BB95-33D1B9D3A854}" type="slidenum">
              <a:rPr lang="zh-CN" altLang="en-US" smtClean="0">
                <a:solidFill>
                  <a:srgbClr val="073E87"/>
                </a:solidFill>
              </a:rPr>
              <a:pPr/>
              <a:t>‹#›</a:t>
            </a:fld>
            <a:endParaRPr lang="zh-CN" altLang="en-US" dirty="0">
              <a:solidFill>
                <a:srgbClr val="073E87"/>
              </a:solidFill>
            </a:endParaRPr>
          </a:p>
        </p:txBody>
      </p:sp>
      <p:sp>
        <p:nvSpPr>
          <p:cNvPr id="7" name="文本占位符 6"/>
          <p:cNvSpPr>
            <a:spLocks noGrp="1"/>
          </p:cNvSpPr>
          <p:nvPr>
            <p:ph type="body" sz="quarter" idx="13"/>
            <p:custDataLst>
              <p:tags r:id="rId8"/>
            </p:custDataLst>
          </p:nvPr>
        </p:nvSpPr>
        <p:spPr>
          <a:xfrm>
            <a:off x="459000" y="1659600"/>
            <a:ext cx="8231981" cy="828000"/>
          </a:xfrm>
        </p:spPr>
        <p:txBody>
          <a:bodyPr/>
          <a:lstStyle>
            <a:lvl1pPr algn="ctr">
              <a:defRPr baseline="0">
                <a:solidFill>
                  <a:schemeClr val="tx1"/>
                </a:solidFill>
                <a:latin typeface="Arial" panose="020B0604020202020204" pitchFamily="34" charset="0"/>
                <a:ea typeface="汉仪粗简黑简" panose="00020600040101010101" charset="-122"/>
              </a:defRPr>
            </a:lvl1pPr>
          </a:lstStyle>
          <a:p>
            <a:pPr lvl="0"/>
            <a:r>
              <a:rPr lang="zh-CN" altLang="en-US" dirty="0"/>
              <a:t>单击此处编辑母版文本样式</a:t>
            </a:r>
          </a:p>
        </p:txBody>
      </p:sp>
      <p:sp>
        <p:nvSpPr>
          <p:cNvPr id="9" name="内容占位符 8"/>
          <p:cNvSpPr>
            <a:spLocks noGrp="1"/>
          </p:cNvSpPr>
          <p:nvPr>
            <p:ph sz="quarter" idx="14"/>
            <p:custDataLst>
              <p:tags r:id="rId9"/>
            </p:custDataLst>
          </p:nvPr>
        </p:nvSpPr>
        <p:spPr>
          <a:xfrm>
            <a:off x="459581" y="2808000"/>
            <a:ext cx="8224200" cy="3430800"/>
          </a:xfrm>
        </p:spPr>
        <p:txBody>
          <a:bodyPr/>
          <a:lstStyle>
            <a:lvl1pPr>
              <a:defRPr baseline="0">
                <a:solidFill>
                  <a:schemeClr val="tx1"/>
                </a:solidFill>
                <a:latin typeface="Arial" panose="020B0604020202020204" pitchFamily="34" charset="0"/>
                <a:ea typeface="汉仪粗简黑简" panose="00020600040101010101" charset="-122"/>
              </a:defRPr>
            </a:lvl1pPr>
            <a:lvl2pPr>
              <a:defRPr baseline="0">
                <a:solidFill>
                  <a:schemeClr val="tx1"/>
                </a:solidFill>
                <a:latin typeface="Arial" panose="020B0604020202020204" pitchFamily="34" charset="0"/>
                <a:ea typeface="汉仪粗简黑简" panose="00020600040101010101" charset="-122"/>
              </a:defRPr>
            </a:lvl2pPr>
            <a:lvl3pPr>
              <a:defRPr baseline="0">
                <a:solidFill>
                  <a:schemeClr val="tx1"/>
                </a:solidFill>
                <a:latin typeface="Arial" panose="020B0604020202020204" pitchFamily="34" charset="0"/>
                <a:ea typeface="汉仪粗简黑简" panose="00020600040101010101" charset="-122"/>
              </a:defRPr>
            </a:lvl3pPr>
            <a:lvl4pPr>
              <a:defRPr baseline="0">
                <a:solidFill>
                  <a:schemeClr val="tx1"/>
                </a:solidFill>
                <a:latin typeface="Arial" panose="020B0604020202020204" pitchFamily="34" charset="0"/>
                <a:ea typeface="汉仪粗简黑简" panose="00020600040101010101" charset="-122"/>
              </a:defRPr>
            </a:lvl4pPr>
            <a:lvl5pPr>
              <a:defRPr baseline="0">
                <a:solidFill>
                  <a:schemeClr val="tx1"/>
                </a:solidFill>
                <a:latin typeface="Arial" panose="020B0604020202020204" pitchFamily="34" charset="0"/>
                <a:ea typeface="汉仪粗简黑简" panose="0002060004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759838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760FBDFE-C587-4B4C-A407-44438C67B59E}" type="datetimeFigureOut">
              <a:rPr lang="zh-CN" altLang="en-US" smtClean="0">
                <a:solidFill>
                  <a:srgbClr val="073E87"/>
                </a:solidFill>
              </a:rPr>
              <a:pPr/>
              <a:t>2023-04-26</a:t>
            </a:fld>
            <a:endParaRPr lang="zh-CN" altLang="en-US">
              <a:solidFill>
                <a:srgbClr val="073E87"/>
              </a:solidFill>
            </a:endParaRPr>
          </a:p>
        </p:txBody>
      </p:sp>
      <p:sp>
        <p:nvSpPr>
          <p:cNvPr id="5" name="Footer Placeholder 4"/>
          <p:cNvSpPr>
            <a:spLocks noGrp="1"/>
          </p:cNvSpPr>
          <p:nvPr>
            <p:ph type="ftr" sz="quarter" idx="11"/>
          </p:nvPr>
        </p:nvSpPr>
        <p:spPr/>
        <p:txBody>
          <a:bodyPr/>
          <a:lstStyle/>
          <a:p>
            <a:endParaRPr lang="zh-CN" altLang="en-US">
              <a:solidFill>
                <a:srgbClr val="073E87"/>
              </a:solidFill>
            </a:endParaRPr>
          </a:p>
        </p:txBody>
      </p:sp>
      <p:sp>
        <p:nvSpPr>
          <p:cNvPr id="6" name="Slide Number Placeholder 5"/>
          <p:cNvSpPr>
            <a:spLocks noGrp="1"/>
          </p:cNvSpPr>
          <p:nvPr>
            <p:ph type="sldNum" sz="quarter" idx="12"/>
          </p:nvPr>
        </p:nvSpPr>
        <p:spPr/>
        <p:txBody>
          <a:bodyPr/>
          <a:lstStyle/>
          <a:p>
            <a:fld id="{49AE70B2-8BF9-45C0-BB95-33D1B9D3A854}" type="slidenum">
              <a:rPr lang="zh-CN" altLang="en-US" smtClean="0">
                <a:solidFill>
                  <a:srgbClr val="073E87"/>
                </a:solidFill>
              </a:rPr>
              <a:pPr/>
              <a:t>‹#›</a:t>
            </a:fld>
            <a:endParaRPr lang="zh-CN" altLang="en-US">
              <a:solidFill>
                <a:srgbClr val="073E87"/>
              </a:solidFill>
            </a:endParaRPr>
          </a:p>
        </p:txBody>
      </p:sp>
      <p:sp>
        <p:nvSpPr>
          <p:cNvPr id="7" name="Title 6"/>
          <p:cNvSpPr>
            <a:spLocks noGrp="1"/>
          </p:cNvSpPr>
          <p:nvPr>
            <p:ph type="title"/>
          </p:nvPr>
        </p:nvSpPr>
        <p:spPr/>
        <p:txBody>
          <a:bodyPr/>
          <a:lstStyle/>
          <a:p>
            <a:r>
              <a:rPr lang="zh-CN" altLang="en-US" smtClean="0"/>
              <a:t>单击此处编辑母版标题样式</a:t>
            </a:r>
            <a:endParaRPr lang="en-US"/>
          </a:p>
        </p:txBody>
      </p:sp>
    </p:spTree>
    <p:extLst>
      <p:ext uri="{BB962C8B-B14F-4D97-AF65-F5344CB8AC3E}">
        <p14:creationId xmlns:p14="http://schemas.microsoft.com/office/powerpoint/2010/main" val="18643480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pic>
        <p:nvPicPr>
          <p:cNvPr id="8" name="图片 7" descr="VCG211346613023"/>
          <p:cNvPicPr>
            <a:picLocks noChangeAspect="1"/>
          </p:cNvPicPr>
          <p:nvPr>
            <p:custDataLst>
              <p:tags r:id="rId1"/>
            </p:custDataLst>
          </p:nvPr>
        </p:nvPicPr>
        <p:blipFill>
          <a:blip r:embed="rId11"/>
          <a:stretch>
            <a:fillRect/>
          </a:stretch>
        </p:blipFill>
        <p:spPr>
          <a:xfrm>
            <a:off x="0" y="635"/>
            <a:ext cx="9144000" cy="6857365"/>
          </a:xfrm>
          <a:prstGeom prst="rect">
            <a:avLst/>
          </a:prstGeom>
        </p:spPr>
      </p:pic>
      <p:sp>
        <p:nvSpPr>
          <p:cNvPr id="6" name="矩形 5"/>
          <p:cNvSpPr/>
          <p:nvPr>
            <p:custDataLst>
              <p:tags r:id="rId2"/>
            </p:custDataLst>
          </p:nvPr>
        </p:nvSpPr>
        <p:spPr>
          <a:xfrm>
            <a:off x="0" y="5029837"/>
            <a:ext cx="9144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tLang="zh-CN">
              <a:solidFill>
                <a:prstClr val="white"/>
              </a:solidFill>
              <a:sym typeface="+mn-ea"/>
            </a:endParaRPr>
          </a:p>
        </p:txBody>
      </p:sp>
      <p:pic>
        <p:nvPicPr>
          <p:cNvPr id="11" name="图片 10" descr="VCG211346613023-01"/>
          <p:cNvPicPr>
            <a:picLocks noChangeAspect="1"/>
          </p:cNvPicPr>
          <p:nvPr>
            <p:custDataLst>
              <p:tags r:id="rId3"/>
            </p:custDataLst>
          </p:nvPr>
        </p:nvPicPr>
        <p:blipFill>
          <a:blip r:embed="rId12"/>
          <a:srcRect l="3945" r="71337" b="59737"/>
          <a:stretch>
            <a:fillRect/>
          </a:stretch>
        </p:blipFill>
        <p:spPr>
          <a:xfrm>
            <a:off x="1905" y="1"/>
            <a:ext cx="1645045" cy="2009127"/>
          </a:xfrm>
          <a:prstGeom prst="rect">
            <a:avLst/>
          </a:prstGeom>
        </p:spPr>
      </p:pic>
      <p:sp>
        <p:nvSpPr>
          <p:cNvPr id="2" name="标题 1"/>
          <p:cNvSpPr>
            <a:spLocks noGrp="1"/>
          </p:cNvSpPr>
          <p:nvPr>
            <p:ph type="title"/>
            <p:custDataLst>
              <p:tags r:id="rId4"/>
            </p:custDataLst>
          </p:nvPr>
        </p:nvSpPr>
        <p:spPr>
          <a:xfrm>
            <a:off x="453600" y="669600"/>
            <a:ext cx="8232300" cy="565200"/>
          </a:xfrm>
        </p:spPr>
        <p:txBody>
          <a:bodyPr anchor="ctr" anchorCtr="0"/>
          <a:lstStyle>
            <a:lvl1pPr algn="ctr">
              <a:defRPr sz="3200" baseline="0">
                <a:solidFill>
                  <a:schemeClr val="tx1"/>
                </a:solidFill>
                <a:latin typeface="Arial" panose="020B0604020202020204" pitchFamily="34" charset="0"/>
                <a:ea typeface="汉仪粗简黑简" panose="00020600040101010101"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p:txBody>
          <a:bodyPr/>
          <a:lstStyle>
            <a:lvl1pPr>
              <a:defRPr>
                <a:latin typeface="Arial" panose="020B0604020202020204" pitchFamily="34" charset="0"/>
                <a:ea typeface="汉仪粗简黑简" panose="00020600040101010101" charset="-122"/>
              </a:defRPr>
            </a:lvl1pPr>
          </a:lstStyle>
          <a:p>
            <a:fld id="{760FBDFE-C587-4B4C-A407-44438C67B59E}" type="datetimeFigureOut">
              <a:rPr lang="zh-CN" altLang="en-US" smtClean="0">
                <a:solidFill>
                  <a:srgbClr val="073E87"/>
                </a:solidFill>
              </a:rPr>
              <a:pPr/>
              <a:t>2023-04-26</a:t>
            </a:fld>
            <a:endParaRPr lang="zh-CN" altLang="en-US">
              <a:solidFill>
                <a:srgbClr val="073E87"/>
              </a:solidFill>
            </a:endParaRPr>
          </a:p>
        </p:txBody>
      </p:sp>
      <p:sp>
        <p:nvSpPr>
          <p:cNvPr id="4" name="页脚占位符 3"/>
          <p:cNvSpPr>
            <a:spLocks noGrp="1"/>
          </p:cNvSpPr>
          <p:nvPr>
            <p:ph type="ftr" sz="quarter" idx="11"/>
            <p:custDataLst>
              <p:tags r:id="rId6"/>
            </p:custDataLst>
          </p:nvPr>
        </p:nvSpPr>
        <p:spPr/>
        <p:txBody>
          <a:bodyPr/>
          <a:lstStyle>
            <a:lvl1pPr>
              <a:defRPr>
                <a:latin typeface="Arial" panose="020B0604020202020204" pitchFamily="34" charset="0"/>
                <a:ea typeface="汉仪粗简黑简" panose="00020600040101010101" charset="-122"/>
              </a:defRPr>
            </a:lvl1pPr>
          </a:lstStyle>
          <a:p>
            <a:endParaRPr lang="zh-CN" altLang="en-US" dirty="0">
              <a:solidFill>
                <a:srgbClr val="073E87"/>
              </a:solidFill>
            </a:endParaRPr>
          </a:p>
        </p:txBody>
      </p:sp>
      <p:sp>
        <p:nvSpPr>
          <p:cNvPr id="5" name="灯片编号占位符 4"/>
          <p:cNvSpPr>
            <a:spLocks noGrp="1"/>
          </p:cNvSpPr>
          <p:nvPr>
            <p:ph type="sldNum" sz="quarter" idx="12"/>
            <p:custDataLst>
              <p:tags r:id="rId7"/>
            </p:custDataLst>
          </p:nvPr>
        </p:nvSpPr>
        <p:spPr/>
        <p:txBody>
          <a:bodyPr/>
          <a:lstStyle>
            <a:lvl1pPr>
              <a:defRPr>
                <a:latin typeface="Arial" panose="020B0604020202020204" pitchFamily="34" charset="0"/>
                <a:ea typeface="汉仪粗简黑简" panose="00020600040101010101" charset="-122"/>
              </a:defRPr>
            </a:lvl1pPr>
          </a:lstStyle>
          <a:p>
            <a:fld id="{49AE70B2-8BF9-45C0-BB95-33D1B9D3A854}" type="slidenum">
              <a:rPr lang="zh-CN" altLang="en-US" smtClean="0">
                <a:solidFill>
                  <a:srgbClr val="073E87"/>
                </a:solidFill>
              </a:rPr>
              <a:pPr/>
              <a:t>‹#›</a:t>
            </a:fld>
            <a:endParaRPr lang="zh-CN" altLang="en-US" dirty="0">
              <a:solidFill>
                <a:srgbClr val="073E87"/>
              </a:solidFill>
            </a:endParaRPr>
          </a:p>
        </p:txBody>
      </p:sp>
      <p:sp>
        <p:nvSpPr>
          <p:cNvPr id="7" name="内容占位符 6"/>
          <p:cNvSpPr>
            <a:spLocks noGrp="1"/>
          </p:cNvSpPr>
          <p:nvPr>
            <p:ph sz="quarter" idx="13"/>
            <p:custDataLst>
              <p:tags r:id="rId8"/>
            </p:custDataLst>
          </p:nvPr>
        </p:nvSpPr>
        <p:spPr>
          <a:xfrm>
            <a:off x="453628" y="1681200"/>
            <a:ext cx="8243100" cy="3211200"/>
          </a:xfrm>
        </p:spPr>
        <p:txBody>
          <a:bodyPr/>
          <a:lstStyle>
            <a:lvl1pPr>
              <a:defRPr baseline="0">
                <a:solidFill>
                  <a:schemeClr val="tx1"/>
                </a:solidFill>
                <a:latin typeface="Arial" panose="020B0604020202020204" pitchFamily="34" charset="0"/>
                <a:ea typeface="汉仪粗简黑简" panose="00020600040101010101" charset="-122"/>
              </a:defRPr>
            </a:lvl1pPr>
            <a:lvl2pPr>
              <a:defRPr baseline="0">
                <a:solidFill>
                  <a:schemeClr val="tx1"/>
                </a:solidFill>
                <a:latin typeface="Arial" panose="020B0604020202020204" pitchFamily="34" charset="0"/>
                <a:ea typeface="汉仪粗简黑简" panose="00020600040101010101" charset="-122"/>
              </a:defRPr>
            </a:lvl2pPr>
            <a:lvl3pPr>
              <a:defRPr baseline="0">
                <a:solidFill>
                  <a:schemeClr val="tx1"/>
                </a:solidFill>
                <a:latin typeface="Arial" panose="020B0604020202020204" pitchFamily="34" charset="0"/>
                <a:ea typeface="汉仪粗简黑简" panose="00020600040101010101" charset="-122"/>
              </a:defRPr>
            </a:lvl3pPr>
            <a:lvl4pPr>
              <a:defRPr baseline="0">
                <a:solidFill>
                  <a:schemeClr val="tx1"/>
                </a:solidFill>
                <a:latin typeface="Arial" panose="020B0604020202020204" pitchFamily="34" charset="0"/>
                <a:ea typeface="汉仪粗简黑简" panose="00020600040101010101" charset="-122"/>
              </a:defRPr>
            </a:lvl4pPr>
            <a:lvl5pPr>
              <a:defRPr baseline="0">
                <a:solidFill>
                  <a:schemeClr val="tx1"/>
                </a:solidFill>
                <a:latin typeface="Arial" panose="020B0604020202020204" pitchFamily="34" charset="0"/>
                <a:ea typeface="汉仪粗简黑简" panose="0002060004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9"/>
            </p:custDataLst>
          </p:nvPr>
        </p:nvSpPr>
        <p:spPr>
          <a:xfrm>
            <a:off x="445500" y="5180400"/>
            <a:ext cx="8251200" cy="1011600"/>
          </a:xfrm>
        </p:spPr>
        <p:txBody>
          <a:bodyPr/>
          <a:lstStyle>
            <a:lvl1pPr>
              <a:defRPr baseline="0">
                <a:solidFill>
                  <a:schemeClr val="tx1"/>
                </a:solidFill>
                <a:latin typeface="Arial" panose="020B0604020202020204" pitchFamily="34" charset="0"/>
                <a:ea typeface="汉仪粗简黑简" panose="00020600040101010101" charset="-122"/>
              </a:defRPr>
            </a:lvl1pPr>
          </a:lstStyle>
          <a:p>
            <a:pPr lvl="0"/>
            <a:r>
              <a:rPr lang="zh-CN" altLang="en-US" dirty="0"/>
              <a:t>单击此处编辑母版文本样式</a:t>
            </a:r>
          </a:p>
        </p:txBody>
      </p:sp>
    </p:spTree>
    <p:extLst>
      <p:ext uri="{BB962C8B-B14F-4D97-AF65-F5344CB8AC3E}">
        <p14:creationId xmlns:p14="http://schemas.microsoft.com/office/powerpoint/2010/main" val="18739288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pic>
        <p:nvPicPr>
          <p:cNvPr id="10" name="图片 9" descr="VCG211346613023"/>
          <p:cNvPicPr>
            <a:picLocks noChangeAspect="1"/>
          </p:cNvPicPr>
          <p:nvPr>
            <p:custDataLst>
              <p:tags r:id="rId1"/>
            </p:custDataLst>
          </p:nvPr>
        </p:nvPicPr>
        <p:blipFill>
          <a:blip r:embed="rId13"/>
          <a:stretch>
            <a:fillRect/>
          </a:stretch>
        </p:blipFill>
        <p:spPr>
          <a:xfrm>
            <a:off x="0" y="635"/>
            <a:ext cx="9144000" cy="6857365"/>
          </a:xfrm>
          <a:prstGeom prst="rect">
            <a:avLst/>
          </a:prstGeom>
        </p:spPr>
      </p:pic>
      <p:sp>
        <p:nvSpPr>
          <p:cNvPr id="8" name="矩形 7"/>
          <p:cNvSpPr/>
          <p:nvPr>
            <p:custDataLst>
              <p:tags r:id="rId2"/>
            </p:custDataLst>
          </p:nvPr>
        </p:nvSpPr>
        <p:spPr>
          <a:xfrm>
            <a:off x="0" y="0"/>
            <a:ext cx="9144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tLang="zh-CN">
              <a:solidFill>
                <a:prstClr val="white"/>
              </a:solidFill>
              <a:sym typeface="+mn-ea"/>
            </a:endParaRPr>
          </a:p>
        </p:txBody>
      </p:sp>
      <p:pic>
        <p:nvPicPr>
          <p:cNvPr id="6" name="图片 5" descr="VCG211346613023-01"/>
          <p:cNvPicPr>
            <a:picLocks noChangeAspect="1"/>
          </p:cNvPicPr>
          <p:nvPr>
            <p:custDataLst>
              <p:tags r:id="rId3"/>
            </p:custDataLst>
          </p:nvPr>
        </p:nvPicPr>
        <p:blipFill>
          <a:blip r:embed="rId14"/>
          <a:srcRect l="168" t="52758" r="70408"/>
          <a:stretch>
            <a:fillRect/>
          </a:stretch>
        </p:blipFill>
        <p:spPr>
          <a:xfrm flipH="1">
            <a:off x="7874271" y="5326376"/>
            <a:ext cx="1271635" cy="1531620"/>
          </a:xfrm>
          <a:prstGeom prst="rect">
            <a:avLst/>
          </a:prstGeom>
        </p:spPr>
      </p:pic>
      <p:sp>
        <p:nvSpPr>
          <p:cNvPr id="2" name="标题 1"/>
          <p:cNvSpPr>
            <a:spLocks noGrp="1"/>
          </p:cNvSpPr>
          <p:nvPr>
            <p:ph type="title"/>
            <p:custDataLst>
              <p:tags r:id="rId4"/>
            </p:custDataLst>
          </p:nvPr>
        </p:nvSpPr>
        <p:spPr>
          <a:xfrm>
            <a:off x="434700" y="237600"/>
            <a:ext cx="8278200" cy="441964"/>
          </a:xfrm>
        </p:spPr>
        <p:txBody>
          <a:bodyPr/>
          <a:lstStyle>
            <a:lvl1pPr>
              <a:defRPr baseline="0">
                <a:solidFill>
                  <a:schemeClr val="tx1"/>
                </a:solidFill>
                <a:latin typeface="Arial" panose="020B0604020202020204" pitchFamily="34" charset="0"/>
                <a:ea typeface="汉仪粗简黑简" panose="00020600040101010101"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p:txBody>
          <a:bodyPr/>
          <a:lstStyle>
            <a:lvl1pPr>
              <a:defRPr>
                <a:latin typeface="Arial" panose="020B0604020202020204" pitchFamily="34" charset="0"/>
                <a:ea typeface="汉仪粗简黑简" panose="00020600040101010101" charset="-122"/>
              </a:defRPr>
            </a:lvl1pPr>
          </a:lstStyle>
          <a:p>
            <a:fld id="{760FBDFE-C587-4B4C-A407-44438C67B59E}" type="datetimeFigureOut">
              <a:rPr lang="zh-CN" altLang="en-US" smtClean="0">
                <a:solidFill>
                  <a:srgbClr val="073E87"/>
                </a:solidFill>
              </a:rPr>
              <a:pPr/>
              <a:t>2023-04-26</a:t>
            </a:fld>
            <a:endParaRPr lang="zh-CN" altLang="en-US">
              <a:solidFill>
                <a:srgbClr val="073E87"/>
              </a:solidFill>
            </a:endParaRPr>
          </a:p>
        </p:txBody>
      </p:sp>
      <p:sp>
        <p:nvSpPr>
          <p:cNvPr id="4" name="页脚占位符 3"/>
          <p:cNvSpPr>
            <a:spLocks noGrp="1"/>
          </p:cNvSpPr>
          <p:nvPr>
            <p:ph type="ftr" sz="quarter" idx="11"/>
            <p:custDataLst>
              <p:tags r:id="rId6"/>
            </p:custDataLst>
          </p:nvPr>
        </p:nvSpPr>
        <p:spPr/>
        <p:txBody>
          <a:bodyPr/>
          <a:lstStyle>
            <a:lvl1pPr>
              <a:defRPr>
                <a:latin typeface="Arial" panose="020B0604020202020204" pitchFamily="34" charset="0"/>
                <a:ea typeface="汉仪粗简黑简" panose="00020600040101010101" charset="-122"/>
              </a:defRPr>
            </a:lvl1pPr>
          </a:lstStyle>
          <a:p>
            <a:endParaRPr lang="zh-CN" altLang="en-US" dirty="0">
              <a:solidFill>
                <a:srgbClr val="073E87"/>
              </a:solidFill>
            </a:endParaRPr>
          </a:p>
        </p:txBody>
      </p:sp>
      <p:sp>
        <p:nvSpPr>
          <p:cNvPr id="5" name="灯片编号占位符 4"/>
          <p:cNvSpPr>
            <a:spLocks noGrp="1"/>
          </p:cNvSpPr>
          <p:nvPr>
            <p:ph type="sldNum" sz="quarter" idx="12"/>
            <p:custDataLst>
              <p:tags r:id="rId7"/>
            </p:custDataLst>
          </p:nvPr>
        </p:nvSpPr>
        <p:spPr/>
        <p:txBody>
          <a:bodyPr/>
          <a:lstStyle>
            <a:lvl1pPr>
              <a:defRPr>
                <a:latin typeface="Arial" panose="020B0604020202020204" pitchFamily="34" charset="0"/>
                <a:ea typeface="汉仪粗简黑简" panose="00020600040101010101" charset="-122"/>
              </a:defRPr>
            </a:lvl1pPr>
          </a:lstStyle>
          <a:p>
            <a:fld id="{49AE70B2-8BF9-45C0-BB95-33D1B9D3A854}" type="slidenum">
              <a:rPr lang="zh-CN" altLang="en-US" smtClean="0">
                <a:solidFill>
                  <a:srgbClr val="073E87"/>
                </a:solidFill>
              </a:rPr>
              <a:pPr/>
              <a:t>‹#›</a:t>
            </a:fld>
            <a:endParaRPr lang="zh-CN" altLang="en-US" dirty="0">
              <a:solidFill>
                <a:srgbClr val="073E87"/>
              </a:solidFill>
            </a:endParaRPr>
          </a:p>
        </p:txBody>
      </p:sp>
      <p:sp>
        <p:nvSpPr>
          <p:cNvPr id="7" name="内容占位符 6"/>
          <p:cNvSpPr>
            <a:spLocks noGrp="1"/>
          </p:cNvSpPr>
          <p:nvPr>
            <p:ph sz="quarter" idx="13"/>
            <p:custDataLst>
              <p:tags r:id="rId8"/>
            </p:custDataLst>
          </p:nvPr>
        </p:nvSpPr>
        <p:spPr>
          <a:xfrm>
            <a:off x="434700" y="1663200"/>
            <a:ext cx="4006800" cy="2894400"/>
          </a:xfrm>
        </p:spPr>
        <p:txBody>
          <a:bodyPr/>
          <a:lstStyle>
            <a:lvl1pPr>
              <a:defRPr baseline="0">
                <a:solidFill>
                  <a:schemeClr val="tx1"/>
                </a:solidFill>
                <a:latin typeface="Arial" panose="020B0604020202020204" pitchFamily="34" charset="0"/>
                <a:ea typeface="汉仪粗简黑简" panose="00020600040101010101" charset="-122"/>
              </a:defRPr>
            </a:lvl1pPr>
            <a:lvl2pPr>
              <a:defRPr baseline="0">
                <a:solidFill>
                  <a:schemeClr val="tx1"/>
                </a:solidFill>
                <a:latin typeface="Arial" panose="020B0604020202020204" pitchFamily="34" charset="0"/>
                <a:ea typeface="汉仪粗简黑简" panose="00020600040101010101" charset="-122"/>
              </a:defRPr>
            </a:lvl2pPr>
            <a:lvl3pPr>
              <a:defRPr baseline="0">
                <a:solidFill>
                  <a:schemeClr val="tx1"/>
                </a:solidFill>
                <a:latin typeface="Arial" panose="020B0604020202020204" pitchFamily="34" charset="0"/>
                <a:ea typeface="汉仪粗简黑简" panose="00020600040101010101" charset="-122"/>
              </a:defRPr>
            </a:lvl3pPr>
            <a:lvl4pPr>
              <a:defRPr baseline="0">
                <a:solidFill>
                  <a:schemeClr val="tx1"/>
                </a:solidFill>
                <a:latin typeface="Arial" panose="020B0604020202020204" pitchFamily="34" charset="0"/>
                <a:ea typeface="汉仪粗简黑简" panose="00020600040101010101" charset="-122"/>
              </a:defRPr>
            </a:lvl4pPr>
            <a:lvl5pPr>
              <a:defRPr baseline="0">
                <a:solidFill>
                  <a:schemeClr val="tx1"/>
                </a:solidFill>
                <a:latin typeface="Arial" panose="020B0604020202020204" pitchFamily="34" charset="0"/>
                <a:ea typeface="汉仪粗简黑简" panose="0002060004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9"/>
            </p:custDataLst>
          </p:nvPr>
        </p:nvSpPr>
        <p:spPr>
          <a:xfrm>
            <a:off x="4681800" y="1663200"/>
            <a:ext cx="4025700" cy="2894400"/>
          </a:xfrm>
        </p:spPr>
        <p:txBody>
          <a:bodyPr/>
          <a:lstStyle>
            <a:lvl1pPr>
              <a:defRPr baseline="0">
                <a:solidFill>
                  <a:schemeClr val="tx1"/>
                </a:solidFill>
                <a:latin typeface="Arial" panose="020B0604020202020204" pitchFamily="34" charset="0"/>
                <a:ea typeface="汉仪粗简黑简" panose="00020600040101010101" charset="-122"/>
              </a:defRPr>
            </a:lvl1pPr>
            <a:lvl2pPr>
              <a:defRPr baseline="0">
                <a:solidFill>
                  <a:schemeClr val="tx1"/>
                </a:solidFill>
                <a:latin typeface="Arial" panose="020B0604020202020204" pitchFamily="34" charset="0"/>
                <a:ea typeface="汉仪粗简黑简" panose="00020600040101010101" charset="-122"/>
              </a:defRPr>
            </a:lvl2pPr>
            <a:lvl3pPr>
              <a:defRPr baseline="0">
                <a:solidFill>
                  <a:schemeClr val="tx1"/>
                </a:solidFill>
                <a:latin typeface="Arial" panose="020B0604020202020204" pitchFamily="34" charset="0"/>
                <a:ea typeface="汉仪粗简黑简" panose="00020600040101010101" charset="-122"/>
              </a:defRPr>
            </a:lvl3pPr>
            <a:lvl4pPr>
              <a:defRPr baseline="0">
                <a:solidFill>
                  <a:schemeClr val="tx1"/>
                </a:solidFill>
                <a:latin typeface="Arial" panose="020B0604020202020204" pitchFamily="34" charset="0"/>
                <a:ea typeface="汉仪粗简黑简" panose="00020600040101010101" charset="-122"/>
              </a:defRPr>
            </a:lvl4pPr>
            <a:lvl5pPr>
              <a:defRPr baseline="0">
                <a:solidFill>
                  <a:schemeClr val="tx1"/>
                </a:solidFill>
                <a:latin typeface="Arial" panose="020B0604020202020204" pitchFamily="34" charset="0"/>
                <a:ea typeface="汉仪粗简黑简" panose="0002060004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10"/>
            </p:custDataLst>
          </p:nvPr>
        </p:nvSpPr>
        <p:spPr>
          <a:xfrm>
            <a:off x="429300" y="4816800"/>
            <a:ext cx="4006800" cy="781200"/>
          </a:xfrm>
        </p:spPr>
        <p:txBody>
          <a:bodyPr/>
          <a:lstStyle>
            <a:lvl1pPr>
              <a:defRPr baseline="0">
                <a:solidFill>
                  <a:schemeClr val="tx1"/>
                </a:solidFill>
                <a:latin typeface="Arial" panose="020B0604020202020204" pitchFamily="34" charset="0"/>
                <a:ea typeface="汉仪粗简黑简" panose="00020600040101010101"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1"/>
            </p:custDataLst>
          </p:nvPr>
        </p:nvSpPr>
        <p:spPr>
          <a:xfrm>
            <a:off x="4689900" y="4813200"/>
            <a:ext cx="4025700" cy="781200"/>
          </a:xfrm>
        </p:spPr>
        <p:txBody>
          <a:bodyPr/>
          <a:lstStyle>
            <a:lvl1pPr>
              <a:defRPr baseline="0">
                <a:solidFill>
                  <a:schemeClr val="tx1"/>
                </a:solidFill>
                <a:latin typeface="Arial" panose="020B0604020202020204" pitchFamily="34" charset="0"/>
                <a:ea typeface="汉仪粗简黑简" panose="00020600040101010101" charset="-122"/>
              </a:defRPr>
            </a:lvl1pPr>
          </a:lstStyle>
          <a:p>
            <a:pPr lvl="0"/>
            <a:r>
              <a:rPr lang="zh-CN" altLang="en-US" dirty="0"/>
              <a:t>单击此处编辑母版文本样式</a:t>
            </a:r>
          </a:p>
        </p:txBody>
      </p:sp>
    </p:spTree>
    <p:extLst>
      <p:ext uri="{BB962C8B-B14F-4D97-AF65-F5344CB8AC3E}">
        <p14:creationId xmlns:p14="http://schemas.microsoft.com/office/powerpoint/2010/main" val="12744984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pic>
        <p:nvPicPr>
          <p:cNvPr id="9" name="图片 8" descr="VCG211346613023"/>
          <p:cNvPicPr>
            <a:picLocks noChangeAspect="1"/>
          </p:cNvPicPr>
          <p:nvPr>
            <p:custDataLst>
              <p:tags r:id="rId1"/>
            </p:custDataLst>
          </p:nvPr>
        </p:nvPicPr>
        <p:blipFill>
          <a:blip r:embed="rId11"/>
          <a:stretch>
            <a:fillRect/>
          </a:stretch>
        </p:blipFill>
        <p:spPr>
          <a:xfrm>
            <a:off x="0" y="1"/>
            <a:ext cx="9144000" cy="6857365"/>
          </a:xfrm>
          <a:prstGeom prst="rect">
            <a:avLst/>
          </a:prstGeom>
        </p:spPr>
      </p:pic>
      <p:sp>
        <p:nvSpPr>
          <p:cNvPr id="8" name="矩形 7"/>
          <p:cNvSpPr/>
          <p:nvPr>
            <p:custDataLst>
              <p:tags r:id="rId2"/>
            </p:custDataLst>
          </p:nvPr>
        </p:nvSpPr>
        <p:spPr>
          <a:xfrm>
            <a:off x="0" y="959225"/>
            <a:ext cx="9144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tLang="zh-CN">
              <a:solidFill>
                <a:prstClr val="white"/>
              </a:solidFill>
              <a:sym typeface="+mn-ea"/>
            </a:endParaRPr>
          </a:p>
        </p:txBody>
      </p:sp>
      <p:pic>
        <p:nvPicPr>
          <p:cNvPr id="11" name="图片 10" descr="VCG211346613023-01"/>
          <p:cNvPicPr>
            <a:picLocks noChangeAspect="1"/>
          </p:cNvPicPr>
          <p:nvPr>
            <p:custDataLst>
              <p:tags r:id="rId3"/>
            </p:custDataLst>
          </p:nvPr>
        </p:nvPicPr>
        <p:blipFill>
          <a:blip r:embed="rId12"/>
          <a:srcRect l="3945" r="71337" b="59737"/>
          <a:stretch>
            <a:fillRect/>
          </a:stretch>
        </p:blipFill>
        <p:spPr>
          <a:xfrm>
            <a:off x="1906" y="1"/>
            <a:ext cx="1181268" cy="1442707"/>
          </a:xfrm>
          <a:prstGeom prst="rect">
            <a:avLst/>
          </a:prstGeom>
        </p:spPr>
      </p:pic>
      <p:pic>
        <p:nvPicPr>
          <p:cNvPr id="6" name="图片 5" descr="VCG211346613023-01"/>
          <p:cNvPicPr>
            <a:picLocks noChangeAspect="1"/>
          </p:cNvPicPr>
          <p:nvPr>
            <p:custDataLst>
              <p:tags r:id="rId4"/>
            </p:custDataLst>
          </p:nvPr>
        </p:nvPicPr>
        <p:blipFill>
          <a:blip r:embed="rId13"/>
          <a:srcRect l="168" t="52758" r="70408"/>
          <a:stretch>
            <a:fillRect/>
          </a:stretch>
        </p:blipFill>
        <p:spPr>
          <a:xfrm flipH="1">
            <a:off x="7904680" y="5363007"/>
            <a:ext cx="1241225" cy="1494993"/>
          </a:xfrm>
          <a:prstGeom prst="rect">
            <a:avLst/>
          </a:prstGeom>
        </p:spPr>
      </p:pic>
      <p:sp>
        <p:nvSpPr>
          <p:cNvPr id="2" name="标题 1"/>
          <p:cNvSpPr>
            <a:spLocks noGrp="1"/>
          </p:cNvSpPr>
          <p:nvPr>
            <p:ph type="title" hasCustomPrompt="1"/>
            <p:custDataLst>
              <p:tags r:id="rId5"/>
            </p:custDataLst>
          </p:nvPr>
        </p:nvSpPr>
        <p:spPr>
          <a:xfrm>
            <a:off x="1142100" y="1339200"/>
            <a:ext cx="6858000" cy="2386800"/>
          </a:xfrm>
        </p:spPr>
        <p:txBody>
          <a:bodyPr anchor="b"/>
          <a:lstStyle>
            <a:lvl1pPr algn="ctr">
              <a:defRPr sz="6000" baseline="0">
                <a:solidFill>
                  <a:schemeClr val="tx1"/>
                </a:solidFill>
                <a:latin typeface="Arial" panose="020B0604020202020204" pitchFamily="34" charset="0"/>
                <a:ea typeface="汉仪粗简黑简" panose="00020600040101010101" charset="-122"/>
              </a:defRPr>
            </a:lvl1pPr>
          </a:lstStyle>
          <a:p>
            <a:r>
              <a:rPr lang="zh-CN" altLang="en-US" dirty="0"/>
              <a:t>单击此处编辑标题</a:t>
            </a:r>
          </a:p>
        </p:txBody>
      </p:sp>
      <p:sp>
        <p:nvSpPr>
          <p:cNvPr id="3" name="日期占位符 2"/>
          <p:cNvSpPr>
            <a:spLocks noGrp="1"/>
          </p:cNvSpPr>
          <p:nvPr>
            <p:ph type="dt" sz="half" idx="10"/>
            <p:custDataLst>
              <p:tags r:id="rId6"/>
            </p:custDataLst>
          </p:nvPr>
        </p:nvSpPr>
        <p:spPr/>
        <p:txBody>
          <a:bodyPr/>
          <a:lstStyle>
            <a:lvl1pPr>
              <a:defRPr>
                <a:latin typeface="Arial" panose="020B0604020202020204" pitchFamily="34" charset="0"/>
                <a:ea typeface="汉仪粗简黑简" panose="00020600040101010101" charset="-122"/>
              </a:defRPr>
            </a:lvl1pPr>
          </a:lstStyle>
          <a:p>
            <a:fld id="{760FBDFE-C587-4B4C-A407-44438C67B59E}" type="datetimeFigureOut">
              <a:rPr lang="zh-CN" altLang="en-US" smtClean="0">
                <a:solidFill>
                  <a:srgbClr val="073E87"/>
                </a:solidFill>
              </a:rPr>
              <a:pPr/>
              <a:t>2023-04-26</a:t>
            </a:fld>
            <a:endParaRPr lang="zh-CN" altLang="en-US">
              <a:solidFill>
                <a:srgbClr val="073E87"/>
              </a:solidFill>
            </a:endParaRPr>
          </a:p>
        </p:txBody>
      </p:sp>
      <p:sp>
        <p:nvSpPr>
          <p:cNvPr id="4" name="页脚占位符 3"/>
          <p:cNvSpPr>
            <a:spLocks noGrp="1"/>
          </p:cNvSpPr>
          <p:nvPr>
            <p:ph type="ftr" sz="quarter" idx="11"/>
            <p:custDataLst>
              <p:tags r:id="rId7"/>
            </p:custDataLst>
          </p:nvPr>
        </p:nvSpPr>
        <p:spPr/>
        <p:txBody>
          <a:bodyPr/>
          <a:lstStyle>
            <a:lvl1pPr>
              <a:defRPr>
                <a:latin typeface="Arial" panose="020B0604020202020204" pitchFamily="34" charset="0"/>
                <a:ea typeface="汉仪粗简黑简" panose="00020600040101010101" charset="-122"/>
              </a:defRPr>
            </a:lvl1pPr>
          </a:lstStyle>
          <a:p>
            <a:endParaRPr lang="zh-CN" altLang="en-US" dirty="0">
              <a:solidFill>
                <a:srgbClr val="073E87"/>
              </a:solidFill>
            </a:endParaRPr>
          </a:p>
        </p:txBody>
      </p:sp>
      <p:sp>
        <p:nvSpPr>
          <p:cNvPr id="5" name="灯片编号占位符 4"/>
          <p:cNvSpPr>
            <a:spLocks noGrp="1"/>
          </p:cNvSpPr>
          <p:nvPr>
            <p:ph type="sldNum" sz="quarter" idx="12"/>
            <p:custDataLst>
              <p:tags r:id="rId8"/>
            </p:custDataLst>
          </p:nvPr>
        </p:nvSpPr>
        <p:spPr/>
        <p:txBody>
          <a:bodyPr/>
          <a:lstStyle>
            <a:lvl1pPr>
              <a:defRPr>
                <a:latin typeface="Arial" panose="020B0604020202020204" pitchFamily="34" charset="0"/>
                <a:ea typeface="汉仪粗简黑简" panose="00020600040101010101" charset="-122"/>
              </a:defRPr>
            </a:lvl1pPr>
          </a:lstStyle>
          <a:p>
            <a:fld id="{49AE70B2-8BF9-45C0-BB95-33D1B9D3A854}" type="slidenum">
              <a:rPr lang="zh-CN" altLang="en-US" smtClean="0">
                <a:solidFill>
                  <a:srgbClr val="073E87"/>
                </a:solidFill>
              </a:rPr>
              <a:pPr/>
              <a:t>‹#›</a:t>
            </a:fld>
            <a:endParaRPr lang="zh-CN" altLang="en-US" dirty="0">
              <a:solidFill>
                <a:srgbClr val="073E87"/>
              </a:solidFill>
            </a:endParaRPr>
          </a:p>
        </p:txBody>
      </p:sp>
      <p:sp>
        <p:nvSpPr>
          <p:cNvPr id="7" name="文本占位符 6"/>
          <p:cNvSpPr>
            <a:spLocks noGrp="1"/>
          </p:cNvSpPr>
          <p:nvPr>
            <p:ph type="body" sz="quarter" idx="13"/>
            <p:custDataLst>
              <p:tags r:id="rId9"/>
            </p:custDataLst>
          </p:nvPr>
        </p:nvSpPr>
        <p:spPr>
          <a:xfrm>
            <a:off x="1141810" y="3862800"/>
            <a:ext cx="6858000" cy="1656000"/>
          </a:xfrm>
        </p:spPr>
        <p:txBody>
          <a:bodyPr/>
          <a:lstStyle>
            <a:lvl1pPr algn="ctr">
              <a:defRPr baseline="0">
                <a:solidFill>
                  <a:schemeClr val="tx1"/>
                </a:solidFill>
                <a:latin typeface="Arial" panose="020B0604020202020204" pitchFamily="34" charset="0"/>
                <a:ea typeface="汉仪粗简黑简" panose="00020600040101010101" charset="-122"/>
              </a:defRPr>
            </a:lvl1pPr>
          </a:lstStyle>
          <a:p>
            <a:pPr lvl="0"/>
            <a:r>
              <a:rPr lang="zh-CN" altLang="en-US" dirty="0"/>
              <a:t>单击此处编辑母版文本样式</a:t>
            </a:r>
          </a:p>
        </p:txBody>
      </p:sp>
    </p:spTree>
    <p:extLst>
      <p:ext uri="{BB962C8B-B14F-4D97-AF65-F5344CB8AC3E}">
        <p14:creationId xmlns:p14="http://schemas.microsoft.com/office/powerpoint/2010/main" val="723914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9"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1"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90" y="4074176"/>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367365" y="1437449"/>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760FBDFE-C587-4B4C-A407-44438C67B59E}" type="datetimeFigureOut">
              <a:rPr lang="zh-CN" altLang="en-US" smtClean="0">
                <a:solidFill>
                  <a:srgbClr val="073E87"/>
                </a:solidFill>
              </a:rPr>
              <a:pPr/>
              <a:t>2023-04-26</a:t>
            </a:fld>
            <a:endParaRPr lang="zh-CN" altLang="en-US">
              <a:solidFill>
                <a:srgbClr val="073E87"/>
              </a:solidFill>
            </a:endParaRPr>
          </a:p>
        </p:txBody>
      </p:sp>
      <p:sp>
        <p:nvSpPr>
          <p:cNvPr id="5" name="Footer Placeholder 4"/>
          <p:cNvSpPr>
            <a:spLocks noGrp="1"/>
          </p:cNvSpPr>
          <p:nvPr>
            <p:ph type="ftr" sz="quarter" idx="11"/>
          </p:nvPr>
        </p:nvSpPr>
        <p:spPr/>
        <p:txBody>
          <a:bodyPr/>
          <a:lstStyle/>
          <a:p>
            <a:endParaRPr lang="zh-CN" altLang="en-US" dirty="0">
              <a:solidFill>
                <a:srgbClr val="073E87"/>
              </a:solidFill>
            </a:endParaRPr>
          </a:p>
        </p:txBody>
      </p:sp>
      <p:sp>
        <p:nvSpPr>
          <p:cNvPr id="6" name="Slide Number Placeholder 5"/>
          <p:cNvSpPr>
            <a:spLocks noGrp="1"/>
          </p:cNvSpPr>
          <p:nvPr>
            <p:ph type="sldNum" sz="quarter" idx="12"/>
          </p:nvPr>
        </p:nvSpPr>
        <p:spPr/>
        <p:txBody>
          <a:bodyPr/>
          <a:lstStyle/>
          <a:p>
            <a:fld id="{49AE70B2-8BF9-45C0-BB95-33D1B9D3A854}" type="slidenum">
              <a:rPr lang="zh-CN" altLang="en-US" smtClean="0">
                <a:solidFill>
                  <a:srgbClr val="073E87"/>
                </a:solidFill>
              </a:rPr>
              <a:pPr/>
              <a:t>‹#›</a:t>
            </a:fld>
            <a:endParaRPr lang="zh-CN" altLang="en-US" dirty="0">
              <a:solidFill>
                <a:srgbClr val="073E87"/>
              </a:solidFill>
            </a:endParaRPr>
          </a:p>
        </p:txBody>
      </p:sp>
    </p:spTree>
    <p:extLst>
      <p:ext uri="{BB962C8B-B14F-4D97-AF65-F5344CB8AC3E}">
        <p14:creationId xmlns:p14="http://schemas.microsoft.com/office/powerpoint/2010/main" val="3990484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5" name="Date Placeholder 4"/>
          <p:cNvSpPr>
            <a:spLocks noGrp="1"/>
          </p:cNvSpPr>
          <p:nvPr>
            <p:ph type="dt" sz="half" idx="10"/>
          </p:nvPr>
        </p:nvSpPr>
        <p:spPr/>
        <p:txBody>
          <a:bodyPr/>
          <a:lstStyle/>
          <a:p>
            <a:fld id="{760FBDFE-C587-4B4C-A407-44438C67B59E}" type="datetimeFigureOut">
              <a:rPr lang="zh-CN" altLang="en-US" smtClean="0">
                <a:solidFill>
                  <a:srgbClr val="073E87"/>
                </a:solidFill>
              </a:rPr>
              <a:pPr/>
              <a:t>2023-04-26</a:t>
            </a:fld>
            <a:endParaRPr lang="zh-CN" altLang="en-US">
              <a:solidFill>
                <a:srgbClr val="073E87"/>
              </a:solidFill>
            </a:endParaRPr>
          </a:p>
        </p:txBody>
      </p:sp>
      <p:sp>
        <p:nvSpPr>
          <p:cNvPr id="6" name="Footer Placeholder 5"/>
          <p:cNvSpPr>
            <a:spLocks noGrp="1"/>
          </p:cNvSpPr>
          <p:nvPr>
            <p:ph type="ftr" sz="quarter" idx="11"/>
          </p:nvPr>
        </p:nvSpPr>
        <p:spPr/>
        <p:txBody>
          <a:bodyPr/>
          <a:lstStyle/>
          <a:p>
            <a:endParaRPr lang="zh-CN" altLang="en-US">
              <a:solidFill>
                <a:srgbClr val="073E87"/>
              </a:solidFill>
            </a:endParaRPr>
          </a:p>
        </p:txBody>
      </p:sp>
      <p:sp>
        <p:nvSpPr>
          <p:cNvPr id="7" name="Slide Number Placeholder 6"/>
          <p:cNvSpPr>
            <a:spLocks noGrp="1"/>
          </p:cNvSpPr>
          <p:nvPr>
            <p:ph type="sldNum" sz="quarter" idx="12"/>
          </p:nvPr>
        </p:nvSpPr>
        <p:spPr/>
        <p:txBody>
          <a:bodyPr/>
          <a:lstStyle/>
          <a:p>
            <a:fld id="{49AE70B2-8BF9-45C0-BB95-33D1B9D3A854}" type="slidenum">
              <a:rPr lang="zh-CN" altLang="en-US" smtClean="0">
                <a:solidFill>
                  <a:srgbClr val="073E87"/>
                </a:solidFill>
              </a:rPr>
              <a:pPr/>
              <a:t>‹#›</a:t>
            </a:fld>
            <a:endParaRPr lang="zh-CN" altLang="en-US">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Tree>
    <p:extLst>
      <p:ext uri="{BB962C8B-B14F-4D97-AF65-F5344CB8AC3E}">
        <p14:creationId xmlns:p14="http://schemas.microsoft.com/office/powerpoint/2010/main" val="1692800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677333" y="3429002"/>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45025" y="3429002"/>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760FBDFE-C587-4B4C-A407-44438C67B59E}" type="datetimeFigureOut">
              <a:rPr lang="zh-CN" altLang="en-US" smtClean="0">
                <a:solidFill>
                  <a:srgbClr val="073E87"/>
                </a:solidFill>
              </a:rPr>
              <a:pPr/>
              <a:t>2023-04-26</a:t>
            </a:fld>
            <a:endParaRPr lang="zh-CN" altLang="en-US">
              <a:solidFill>
                <a:srgbClr val="073E87"/>
              </a:solidFill>
            </a:endParaRPr>
          </a:p>
        </p:txBody>
      </p:sp>
      <p:sp>
        <p:nvSpPr>
          <p:cNvPr id="8" name="Footer Placeholder 7"/>
          <p:cNvSpPr>
            <a:spLocks noGrp="1"/>
          </p:cNvSpPr>
          <p:nvPr>
            <p:ph type="ftr" sz="quarter" idx="11"/>
          </p:nvPr>
        </p:nvSpPr>
        <p:spPr/>
        <p:txBody>
          <a:bodyPr/>
          <a:lstStyle/>
          <a:p>
            <a:endParaRPr lang="zh-CN" altLang="en-US">
              <a:solidFill>
                <a:srgbClr val="073E87"/>
              </a:solidFill>
            </a:endParaRPr>
          </a:p>
        </p:txBody>
      </p:sp>
      <p:sp>
        <p:nvSpPr>
          <p:cNvPr id="9" name="Slide Number Placeholder 8"/>
          <p:cNvSpPr>
            <a:spLocks noGrp="1"/>
          </p:cNvSpPr>
          <p:nvPr>
            <p:ph type="sldNum" sz="quarter" idx="12"/>
          </p:nvPr>
        </p:nvSpPr>
        <p:spPr/>
        <p:txBody>
          <a:bodyPr/>
          <a:lstStyle/>
          <a:p>
            <a:fld id="{49AE70B2-8BF9-45C0-BB95-33D1B9D3A854}" type="slidenum">
              <a:rPr lang="zh-CN" altLang="en-US" smtClean="0">
                <a:solidFill>
                  <a:srgbClr val="073E87"/>
                </a:solidFill>
              </a:rPr>
              <a:pPr/>
              <a:t>‹#›</a:t>
            </a:fld>
            <a:endParaRPr lang="zh-CN" altLang="en-US">
              <a:solidFill>
                <a:srgbClr val="073E87"/>
              </a:solidFill>
            </a:endParaRPr>
          </a:p>
        </p:txBody>
      </p:sp>
    </p:spTree>
    <p:extLst>
      <p:ext uri="{BB962C8B-B14F-4D97-AF65-F5344CB8AC3E}">
        <p14:creationId xmlns:p14="http://schemas.microsoft.com/office/powerpoint/2010/main" val="701723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760FBDFE-C587-4B4C-A407-44438C67B59E}" type="datetimeFigureOut">
              <a:rPr lang="zh-CN" altLang="en-US" smtClean="0">
                <a:solidFill>
                  <a:srgbClr val="073E87"/>
                </a:solidFill>
              </a:rPr>
              <a:pPr/>
              <a:t>2023-04-26</a:t>
            </a:fld>
            <a:endParaRPr lang="zh-CN" altLang="en-US">
              <a:solidFill>
                <a:srgbClr val="073E87"/>
              </a:solidFill>
            </a:endParaRPr>
          </a:p>
        </p:txBody>
      </p:sp>
      <p:sp>
        <p:nvSpPr>
          <p:cNvPr id="4" name="Footer Placeholder 3"/>
          <p:cNvSpPr>
            <a:spLocks noGrp="1"/>
          </p:cNvSpPr>
          <p:nvPr>
            <p:ph type="ftr" sz="quarter" idx="11"/>
          </p:nvPr>
        </p:nvSpPr>
        <p:spPr/>
        <p:txBody>
          <a:bodyPr/>
          <a:lstStyle/>
          <a:p>
            <a:endParaRPr lang="zh-CN" altLang="en-US">
              <a:solidFill>
                <a:srgbClr val="073E87"/>
              </a:solidFill>
            </a:endParaRPr>
          </a:p>
        </p:txBody>
      </p:sp>
      <p:sp>
        <p:nvSpPr>
          <p:cNvPr id="5" name="Slide Number Placeholder 4"/>
          <p:cNvSpPr>
            <a:spLocks noGrp="1"/>
          </p:cNvSpPr>
          <p:nvPr>
            <p:ph type="sldNum" sz="quarter" idx="12"/>
          </p:nvPr>
        </p:nvSpPr>
        <p:spPr/>
        <p:txBody>
          <a:bodyPr/>
          <a:lstStyle/>
          <a:p>
            <a:fld id="{49AE70B2-8BF9-45C0-BB95-33D1B9D3A854}" type="slidenum">
              <a:rPr lang="zh-CN" altLang="en-US" smtClean="0">
                <a:solidFill>
                  <a:srgbClr val="073E87"/>
                </a:solidFill>
              </a:rPr>
              <a:pPr/>
              <a:t>‹#›</a:t>
            </a:fld>
            <a:endParaRPr lang="zh-CN" altLang="en-US">
              <a:solidFill>
                <a:srgbClr val="073E87"/>
              </a:solidFill>
            </a:endParaRPr>
          </a:p>
        </p:txBody>
      </p:sp>
    </p:spTree>
    <p:extLst>
      <p:ext uri="{BB962C8B-B14F-4D97-AF65-F5344CB8AC3E}">
        <p14:creationId xmlns:p14="http://schemas.microsoft.com/office/powerpoint/2010/main" val="782462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760FBDFE-C587-4B4C-A407-44438C67B59E}" type="datetimeFigureOut">
              <a:rPr lang="zh-CN" altLang="en-US" smtClean="0">
                <a:solidFill>
                  <a:srgbClr val="073E87"/>
                </a:solidFill>
              </a:rPr>
              <a:pPr/>
              <a:t>2023-04-26</a:t>
            </a:fld>
            <a:endParaRPr lang="zh-CN" altLang="en-US">
              <a:solidFill>
                <a:srgbClr val="073E87"/>
              </a:solidFill>
            </a:endParaRPr>
          </a:p>
        </p:txBody>
      </p:sp>
      <p:sp>
        <p:nvSpPr>
          <p:cNvPr id="3" name="Footer Placeholder 2"/>
          <p:cNvSpPr>
            <a:spLocks noGrp="1"/>
          </p:cNvSpPr>
          <p:nvPr>
            <p:ph type="ftr" sz="quarter" idx="11"/>
          </p:nvPr>
        </p:nvSpPr>
        <p:spPr/>
        <p:txBody>
          <a:bodyPr/>
          <a:lstStyle/>
          <a:p>
            <a:endParaRPr lang="zh-CN" altLang="en-US">
              <a:solidFill>
                <a:srgbClr val="073E87"/>
              </a:solidFill>
            </a:endParaRPr>
          </a:p>
        </p:txBody>
      </p:sp>
      <p:sp>
        <p:nvSpPr>
          <p:cNvPr id="4" name="Slide Number Placeholder 3"/>
          <p:cNvSpPr>
            <a:spLocks noGrp="1"/>
          </p:cNvSpPr>
          <p:nvPr>
            <p:ph type="sldNum" sz="quarter" idx="12"/>
          </p:nvPr>
        </p:nvSpPr>
        <p:spPr/>
        <p:txBody>
          <a:bodyPr/>
          <a:lstStyle/>
          <a:p>
            <a:fld id="{49AE70B2-8BF9-45C0-BB95-33D1B9D3A854}" type="slidenum">
              <a:rPr lang="zh-CN" altLang="en-US" smtClean="0">
                <a:solidFill>
                  <a:srgbClr val="073E87"/>
                </a:solidFill>
              </a:rPr>
              <a:pPr/>
              <a:t>‹#›</a:t>
            </a:fld>
            <a:endParaRPr lang="zh-CN" altLang="en-US">
              <a:solidFill>
                <a:srgbClr val="073E87"/>
              </a:solidFill>
            </a:endParaRPr>
          </a:p>
        </p:txBody>
      </p:sp>
    </p:spTree>
    <p:extLst>
      <p:ext uri="{BB962C8B-B14F-4D97-AF65-F5344CB8AC3E}">
        <p14:creationId xmlns:p14="http://schemas.microsoft.com/office/powerpoint/2010/main" val="1723408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760FBDFE-C587-4B4C-A407-44438C67B59E}" type="datetimeFigureOut">
              <a:rPr lang="zh-CN" altLang="en-US" smtClean="0">
                <a:solidFill>
                  <a:srgbClr val="073E87"/>
                </a:solidFill>
              </a:rPr>
              <a:pPr/>
              <a:t>2023-04-26</a:t>
            </a:fld>
            <a:endParaRPr lang="zh-CN" altLang="en-US">
              <a:solidFill>
                <a:srgbClr val="073E87"/>
              </a:solidFill>
            </a:endParaRPr>
          </a:p>
        </p:txBody>
      </p:sp>
      <p:sp>
        <p:nvSpPr>
          <p:cNvPr id="6" name="Footer Placeholder 5"/>
          <p:cNvSpPr>
            <a:spLocks noGrp="1"/>
          </p:cNvSpPr>
          <p:nvPr>
            <p:ph type="ftr" sz="quarter" idx="11"/>
          </p:nvPr>
        </p:nvSpPr>
        <p:spPr/>
        <p:txBody>
          <a:bodyPr/>
          <a:lstStyle/>
          <a:p>
            <a:endParaRPr lang="zh-CN" altLang="en-US" dirty="0">
              <a:solidFill>
                <a:srgbClr val="073E87"/>
              </a:solidFill>
            </a:endParaRPr>
          </a:p>
        </p:txBody>
      </p:sp>
      <p:sp>
        <p:nvSpPr>
          <p:cNvPr id="7" name="Slide Number Placeholder 6"/>
          <p:cNvSpPr>
            <a:spLocks noGrp="1"/>
          </p:cNvSpPr>
          <p:nvPr>
            <p:ph type="sldNum" sz="quarter" idx="12"/>
          </p:nvPr>
        </p:nvSpPr>
        <p:spPr/>
        <p:txBody>
          <a:bodyPr/>
          <a:lstStyle/>
          <a:p>
            <a:fld id="{49AE70B2-8BF9-45C0-BB95-33D1B9D3A854}" type="slidenum">
              <a:rPr lang="zh-CN" altLang="en-US" smtClean="0">
                <a:solidFill>
                  <a:srgbClr val="073E87"/>
                </a:solidFill>
              </a:rPr>
              <a:pPr/>
              <a:t>‹#›</a:t>
            </a:fld>
            <a:endParaRPr lang="zh-CN" altLang="en-US" dirty="0">
              <a:solidFill>
                <a:srgbClr val="073E87"/>
              </a:solidFill>
            </a:endParaRPr>
          </a:p>
        </p:txBody>
      </p:sp>
      <p:sp>
        <p:nvSpPr>
          <p:cNvPr id="4" name="Text Placeholder 3"/>
          <p:cNvSpPr>
            <a:spLocks noGrp="1"/>
          </p:cNvSpPr>
          <p:nvPr>
            <p:ph type="body" sz="half" idx="2"/>
          </p:nvPr>
        </p:nvSpPr>
        <p:spPr>
          <a:xfrm>
            <a:off x="914400" y="3581402"/>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zh-CN" altLang="en-US" smtClean="0"/>
              <a:t>单击此处编辑母版标题样式</a:t>
            </a:r>
            <a:endParaRPr lang="en-US" dirty="0"/>
          </a:p>
        </p:txBody>
      </p:sp>
      <p:sp>
        <p:nvSpPr>
          <p:cNvPr id="3" name="Content Placeholder 2"/>
          <p:cNvSpPr>
            <a:spLocks noGrp="1"/>
          </p:cNvSpPr>
          <p:nvPr>
            <p:ph idx="1"/>
          </p:nvPr>
        </p:nvSpPr>
        <p:spPr>
          <a:xfrm>
            <a:off x="4651963"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Tree>
    <p:extLst>
      <p:ext uri="{BB962C8B-B14F-4D97-AF65-F5344CB8AC3E}">
        <p14:creationId xmlns:p14="http://schemas.microsoft.com/office/powerpoint/2010/main" val="3240788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6" y="338667"/>
            <a:ext cx="3812645" cy="2429934"/>
          </a:xfrm>
        </p:spPr>
        <p:txBody>
          <a:bodyPr anchor="b">
            <a:normAutofit/>
          </a:bodyPr>
          <a:lstStyle>
            <a:lvl1pPr algn="l">
              <a:defRPr sz="2800" b="0">
                <a:solidFill>
                  <a:srgbClr val="FFFFFF"/>
                </a:solidFill>
              </a:defRPr>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4868334"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9EFD9D74-47D9-4702-A33C-335B63B48DBF}" type="datetimeFigureOut">
              <a:rPr lang="zh-CN" altLang="en-US" smtClean="0">
                <a:solidFill>
                  <a:srgbClr val="073E87"/>
                </a:solidFill>
              </a:rPr>
              <a:pPr/>
              <a:t>2023-04-26</a:t>
            </a:fld>
            <a:endParaRPr lang="zh-CN" altLang="en-US" dirty="0">
              <a:solidFill>
                <a:srgbClr val="073E87"/>
              </a:solidFill>
            </a:endParaRPr>
          </a:p>
        </p:txBody>
      </p:sp>
      <p:sp>
        <p:nvSpPr>
          <p:cNvPr id="6" name="Footer Placeholder 5"/>
          <p:cNvSpPr>
            <a:spLocks noGrp="1"/>
          </p:cNvSpPr>
          <p:nvPr>
            <p:ph type="ftr" sz="quarter" idx="11"/>
          </p:nvPr>
        </p:nvSpPr>
        <p:spPr/>
        <p:txBody>
          <a:bodyPr/>
          <a:lstStyle/>
          <a:p>
            <a:endParaRPr lang="zh-CN" altLang="en-US" dirty="0">
              <a:solidFill>
                <a:srgbClr val="073E87"/>
              </a:solidFill>
            </a:endParaRPr>
          </a:p>
        </p:txBody>
      </p:sp>
      <p:sp>
        <p:nvSpPr>
          <p:cNvPr id="7" name="Slide Number Placeholder 6"/>
          <p:cNvSpPr>
            <a:spLocks noGrp="1"/>
          </p:cNvSpPr>
          <p:nvPr>
            <p:ph type="sldNum" sz="quarter" idx="12"/>
          </p:nvPr>
        </p:nvSpPr>
        <p:spPr/>
        <p:txBody>
          <a:bodyPr/>
          <a:lstStyle/>
          <a:p>
            <a:fld id="{FABC47A4-756D-490B-A52F-7D9E2C9FC05F}" type="slidenum">
              <a:rPr lang="zh-CN" altLang="en-US" smtClean="0">
                <a:solidFill>
                  <a:srgbClr val="073E87"/>
                </a:solidFill>
              </a:rPr>
              <a:pPr/>
              <a:t>‹#›</a:t>
            </a:fld>
            <a:endParaRPr lang="zh-CN" altLang="en-US">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Tree>
    <p:extLst>
      <p:ext uri="{BB962C8B-B14F-4D97-AF65-F5344CB8AC3E}">
        <p14:creationId xmlns:p14="http://schemas.microsoft.com/office/powerpoint/2010/main" val="510929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4" name="Date Placeholder 3"/>
          <p:cNvSpPr>
            <a:spLocks noGrp="1"/>
          </p:cNvSpPr>
          <p:nvPr>
            <p:ph type="dt" sz="half" idx="2"/>
          </p:nvPr>
        </p:nvSpPr>
        <p:spPr>
          <a:xfrm>
            <a:off x="5163672" y="6250166"/>
            <a:ext cx="3786690" cy="365125"/>
          </a:xfrm>
          <a:prstGeom prst="rect">
            <a:avLst/>
          </a:prstGeom>
        </p:spPr>
        <p:txBody>
          <a:bodyPr vert="horz" lIns="91440" tIns="45720" rIns="91440" bIns="45720" rtlCol="0" anchor="ctr"/>
          <a:lstStyle>
            <a:lvl1pPr algn="r">
              <a:defRPr sz="1000">
                <a:solidFill>
                  <a:schemeClr val="tx2"/>
                </a:solidFill>
              </a:defRPr>
            </a:lvl1pPr>
          </a:lstStyle>
          <a:p>
            <a:fld id="{D997B5FA-0921-464F-AAE1-844C04324D75}" type="datetimeFigureOut">
              <a:rPr lang="zh-CN" altLang="en-US" smtClean="0">
                <a:solidFill>
                  <a:srgbClr val="073E87"/>
                </a:solidFill>
              </a:rPr>
              <a:pPr/>
              <a:t>2023-04-26</a:t>
            </a:fld>
            <a:endParaRPr lang="zh-CN" altLang="en-US">
              <a:solidFill>
                <a:srgbClr val="073E87"/>
              </a:solidFill>
            </a:endParaRPr>
          </a:p>
        </p:txBody>
      </p:sp>
      <p:sp>
        <p:nvSpPr>
          <p:cNvPr id="5" name="Footer Placeholder 4"/>
          <p:cNvSpPr>
            <a:spLocks noGrp="1"/>
          </p:cNvSpPr>
          <p:nvPr>
            <p:ph type="ftr" sz="quarter" idx="3"/>
          </p:nvPr>
        </p:nvSpPr>
        <p:spPr>
          <a:xfrm>
            <a:off x="193639" y="6250166"/>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zh-CN" altLang="en-US">
              <a:solidFill>
                <a:srgbClr val="073E87"/>
              </a:solidFill>
            </a:endParaRPr>
          </a:p>
        </p:txBody>
      </p:sp>
      <p:sp>
        <p:nvSpPr>
          <p:cNvPr id="6" name="Slide Number Placeholder 5"/>
          <p:cNvSpPr>
            <a:spLocks noGrp="1"/>
          </p:cNvSpPr>
          <p:nvPr>
            <p:ph type="sldNum" sz="quarter" idx="4"/>
          </p:nvPr>
        </p:nvSpPr>
        <p:spPr>
          <a:xfrm>
            <a:off x="3991089" y="6250165"/>
            <a:ext cx="1161826" cy="365125"/>
          </a:xfrm>
          <a:prstGeom prst="rect">
            <a:avLst/>
          </a:prstGeom>
        </p:spPr>
        <p:txBody>
          <a:bodyPr vert="horz" lIns="91440" tIns="45720" rIns="91440" bIns="45720" rtlCol="0" anchor="ctr"/>
          <a:lstStyle>
            <a:lvl1pPr algn="ctr">
              <a:defRPr sz="1000">
                <a:solidFill>
                  <a:schemeClr val="tx2"/>
                </a:solidFill>
              </a:defRPr>
            </a:lvl1pPr>
          </a:lstStyle>
          <a:p>
            <a:fld id="{565CE74E-AB26-4998-AD42-012C4C1AD076}" type="slidenum">
              <a:rPr lang="zh-CN" altLang="en-US" smtClean="0">
                <a:solidFill>
                  <a:srgbClr val="073E87"/>
                </a:solidFill>
              </a:rPr>
              <a:pPr/>
              <a:t>‹#›</a:t>
            </a:fld>
            <a:endParaRPr lang="zh-CN" altLang="en-US">
              <a:solidFill>
                <a:srgbClr val="073E87"/>
              </a:solidFill>
            </a:endParaRPr>
          </a:p>
        </p:txBody>
      </p:sp>
      <p:sp>
        <p:nvSpPr>
          <p:cNvPr id="3" name="Text Placeholder 2"/>
          <p:cNvSpPr>
            <a:spLocks noGrp="1"/>
          </p:cNvSpPr>
          <p:nvPr>
            <p:ph type="body" idx="1"/>
          </p:nvPr>
        </p:nvSpPr>
        <p:spPr>
          <a:xfrm>
            <a:off x="872068" y="2675467"/>
            <a:ext cx="7408333" cy="3450696"/>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15"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161109328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 Id="rId5" Type="http://schemas.openxmlformats.org/officeDocument/2006/relationships/slideLayout" Target="../slideLayouts/slideLayout12.xml"/><Relationship Id="rId4" Type="http://schemas.openxmlformats.org/officeDocument/2006/relationships/tags" Target="../tags/tag99.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3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4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5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5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png"/></Relationships>
</file>

<file path=ppt/slides/_rels/slide5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6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idx="2"/>
            <p:custDataLst>
              <p:tags r:id="rId2"/>
            </p:custDataLst>
          </p:nvPr>
        </p:nvSpPr>
        <p:spPr>
          <a:xfrm>
            <a:off x="611560" y="1844824"/>
            <a:ext cx="7488832" cy="1083310"/>
          </a:xfrm>
        </p:spPr>
        <p:txBody>
          <a:bodyPr>
            <a:normAutofit fontScale="90000"/>
          </a:bodyPr>
          <a:lstStyle/>
          <a:p>
            <a:r>
              <a:rPr lang="zh-CN" altLang="en-US" dirty="0">
                <a:solidFill>
                  <a:schemeClr val="tx1"/>
                </a:solidFill>
              </a:rPr>
              <a:t>电机与电气控制技术</a:t>
            </a:r>
          </a:p>
        </p:txBody>
      </p:sp>
      <p:sp>
        <p:nvSpPr>
          <p:cNvPr id="6" name="副标题 5"/>
          <p:cNvSpPr>
            <a:spLocks noGrp="1"/>
          </p:cNvSpPr>
          <p:nvPr>
            <p:ph type="subTitle" idx="3"/>
            <p:custDataLst>
              <p:tags r:id="rId3"/>
            </p:custDataLst>
          </p:nvPr>
        </p:nvSpPr>
        <p:spPr>
          <a:xfrm>
            <a:off x="568405" y="3780142"/>
            <a:ext cx="7243955" cy="945002"/>
          </a:xfrm>
        </p:spPr>
        <p:txBody>
          <a:bodyPr>
            <a:normAutofit/>
          </a:bodyPr>
          <a:lstStyle/>
          <a:p>
            <a:r>
              <a:rPr lang="zh-CN" altLang="en-US" dirty="0" smtClean="0">
                <a:solidFill>
                  <a:schemeClr val="tx1"/>
                </a:solidFill>
                <a:latin typeface="仿宋" pitchFamily="49" charset="-122"/>
                <a:ea typeface="仿宋" pitchFamily="49" charset="-122"/>
              </a:rPr>
              <a:t>项目</a:t>
            </a:r>
            <a:r>
              <a:rPr lang="zh-CN" altLang="en-US" dirty="0" smtClean="0">
                <a:solidFill>
                  <a:schemeClr val="tx1"/>
                </a:solidFill>
                <a:latin typeface="仿宋" pitchFamily="49" charset="-122"/>
                <a:ea typeface="仿宋" pitchFamily="49" charset="-122"/>
              </a:rPr>
              <a:t>一：三相笼型异步电       动机启动控制</a:t>
            </a:r>
            <a:endParaRPr lang="zh-CN" altLang="en-US" dirty="0">
              <a:solidFill>
                <a:schemeClr val="tx1"/>
              </a:solidFill>
              <a:latin typeface="仿宋" pitchFamily="49" charset="-122"/>
              <a:ea typeface="仿宋" pitchFamily="49" charset="-122"/>
            </a:endParaRPr>
          </a:p>
        </p:txBody>
      </p:sp>
      <p:sp>
        <p:nvSpPr>
          <p:cNvPr id="7" name="文本占位符 6"/>
          <p:cNvSpPr>
            <a:spLocks noGrp="1"/>
          </p:cNvSpPr>
          <p:nvPr>
            <p:ph type="body" idx="4"/>
            <p:custDataLst>
              <p:tags r:id="rId4"/>
            </p:custDataLst>
          </p:nvPr>
        </p:nvSpPr>
        <p:spPr/>
        <p:txBody>
          <a:bodyPr/>
          <a:lstStyle/>
          <a:p>
            <a:r>
              <a:rPr lang="zh-CN" altLang="en-US" dirty="0">
                <a:solidFill>
                  <a:schemeClr val="tx1"/>
                </a:solidFill>
              </a:rPr>
              <a:t>私立华联学院</a:t>
            </a:r>
          </a:p>
        </p:txBody>
      </p:sp>
    </p:spTree>
    <p:custDataLst>
      <p:tags r:id="rId1"/>
    </p:custDataLst>
    <p:extLst>
      <p:ext uri="{BB962C8B-B14F-4D97-AF65-F5344CB8AC3E}">
        <p14:creationId xmlns:p14="http://schemas.microsoft.com/office/powerpoint/2010/main" val="3837413340"/>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a:xfrm>
            <a:off x="468313" y="1412875"/>
            <a:ext cx="8229600" cy="720725"/>
          </a:xfrm>
        </p:spPr>
        <p:txBody>
          <a:bodyPr/>
          <a:lstStyle/>
          <a:p>
            <a:pPr eaLnBrk="1" hangingPunct="1">
              <a:buFont typeface="Wingdings" pitchFamily="2" charset="2"/>
              <a:buNone/>
            </a:pPr>
            <a:r>
              <a:rPr lang="zh-CN" altLang="zh-CN" sz="2000" smtClean="0">
                <a:solidFill>
                  <a:schemeClr val="tx1"/>
                </a:solidFill>
                <a:ea typeface="Gulim" pitchFamily="34" charset="-127"/>
              </a:rPr>
              <a:t>熔断器的型号意义以及在电气原理图中的符号如图1-10所示</a:t>
            </a:r>
            <a:endParaRPr lang="en-US" altLang="zh-CN" sz="2000" smtClean="0">
              <a:solidFill>
                <a:schemeClr val="tx1"/>
              </a:solidFill>
              <a:ea typeface="Gulim" pitchFamily="34" charset="-127"/>
            </a:endParaRPr>
          </a:p>
        </p:txBody>
      </p:sp>
      <p:sp>
        <p:nvSpPr>
          <p:cNvPr id="12291" name="Rectangle 4"/>
          <p:cNvSpPr>
            <a:spLocks noChangeArrowheads="1"/>
          </p:cNvSpPr>
          <p:nvPr/>
        </p:nvSpPr>
        <p:spPr bwMode="auto">
          <a:xfrm>
            <a:off x="250825" y="428625"/>
            <a:ext cx="165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zh-CN" altLang="en-US" sz="2800" b="1">
                <a:solidFill>
                  <a:srgbClr val="FFFF00"/>
                </a:solidFill>
                <a:ea typeface="宋体" pitchFamily="2" charset="-122"/>
              </a:rPr>
              <a:t>知识链接</a:t>
            </a:r>
            <a:r>
              <a:rPr lang="zh-CN" altLang="en-US">
                <a:ea typeface="宋体" pitchFamily="2" charset="-122"/>
              </a:rPr>
              <a:t> </a:t>
            </a:r>
          </a:p>
        </p:txBody>
      </p:sp>
      <p:sp>
        <p:nvSpPr>
          <p:cNvPr id="12292" name="Rectangle 5"/>
          <p:cNvSpPr>
            <a:spLocks noGrp="1" noChangeArrowheads="1"/>
          </p:cNvSpPr>
          <p:nvPr>
            <p:ph type="title"/>
          </p:nvPr>
        </p:nvSpPr>
        <p:spPr>
          <a:xfrm>
            <a:off x="179388" y="333375"/>
            <a:ext cx="8785225" cy="609600"/>
          </a:xfrm>
          <a:noFill/>
        </p:spPr>
        <p:txBody>
          <a:bodyPr>
            <a:normAutofit fontScale="90000"/>
          </a:bodyPr>
          <a:lstStyle/>
          <a:p>
            <a:pPr eaLnBrk="1" hangingPunct="1"/>
            <a:r>
              <a:rPr lang="en-US" altLang="en-US" smtClean="0"/>
              <a:t>工作任务</a:t>
            </a:r>
            <a:r>
              <a:rPr lang="en-US" altLang="zh-CN" smtClean="0">
                <a:ea typeface="宋体" pitchFamily="2" charset="-122"/>
              </a:rPr>
              <a:t>1</a:t>
            </a:r>
            <a:r>
              <a:rPr lang="en-US" altLang="en-US" smtClean="0"/>
              <a:t>  全压起动控制</a:t>
            </a:r>
            <a:endParaRPr lang="ko-KR" altLang="en-US" smtClean="0">
              <a:ea typeface="Gulim" pitchFamily="34" charset="-127"/>
            </a:endParaRPr>
          </a:p>
        </p:txBody>
      </p:sp>
      <p:pic>
        <p:nvPicPr>
          <p:cNvPr id="1229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2349500"/>
            <a:ext cx="7029450"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8212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468313" y="1052513"/>
            <a:ext cx="8229600" cy="2736850"/>
          </a:xfrm>
        </p:spPr>
        <p:txBody>
          <a:bodyPr>
            <a:normAutofit/>
          </a:bodyPr>
          <a:lstStyle/>
          <a:p>
            <a:pPr eaLnBrk="1" hangingPunct="1">
              <a:lnSpc>
                <a:spcPct val="80000"/>
              </a:lnSpc>
              <a:buFont typeface="Wingdings" pitchFamily="2" charset="2"/>
              <a:buNone/>
            </a:pPr>
            <a:r>
              <a:rPr lang="zh-CN" altLang="zh-CN" sz="2000" b="1" dirty="0">
                <a:solidFill>
                  <a:schemeClr val="tx1"/>
                </a:solidFill>
                <a:ea typeface="宋体" pitchFamily="2" charset="-122"/>
              </a:rPr>
              <a:t>接触器</a:t>
            </a:r>
          </a:p>
          <a:p>
            <a:pPr eaLnBrk="1" hangingPunct="1">
              <a:lnSpc>
                <a:spcPct val="80000"/>
              </a:lnSpc>
              <a:buFont typeface="Wingdings" pitchFamily="2" charset="2"/>
              <a:buNone/>
            </a:pPr>
            <a:r>
              <a:rPr lang="zh-CN" altLang="zh-CN" sz="2000" b="1" dirty="0">
                <a:solidFill>
                  <a:schemeClr val="tx1"/>
                </a:solidFill>
                <a:ea typeface="宋体" pitchFamily="2" charset="-122"/>
              </a:rPr>
              <a:t>    </a:t>
            </a:r>
            <a:r>
              <a:rPr lang="zh-CN" altLang="en-US" sz="2000" b="1" dirty="0">
                <a:solidFill>
                  <a:schemeClr val="tx1"/>
                </a:solidFill>
                <a:ea typeface="宋体" pitchFamily="2" charset="-122"/>
              </a:rPr>
              <a:t>      </a:t>
            </a:r>
            <a:r>
              <a:rPr lang="zh-CN" altLang="zh-CN" sz="2000" b="1" dirty="0">
                <a:solidFill>
                  <a:schemeClr val="tx1"/>
                </a:solidFill>
                <a:ea typeface="宋体" pitchFamily="2" charset="-122"/>
              </a:rPr>
              <a:t>接触器是机床电路及自动控制电路中的一种自动切换电器，可用于远距离频繁地接通和断开交、直流主电路及大容量控制电路。其主要控制对象是电动机，也可用于控制其他电力负载，如电热设备、电焊机、电容器组等。接触器不仅能遥控通断电路，还具有欠电压、零电压释放保护功能，操作频率高，使用寿命长，工作可靠，结构简单经济，因此在电气控制中应用十分广泛。</a:t>
            </a:r>
            <a:endParaRPr lang="zh-CN" altLang="en-US" sz="2000" b="1" dirty="0">
              <a:solidFill>
                <a:schemeClr val="tx1"/>
              </a:solidFill>
              <a:ea typeface="宋体" pitchFamily="2" charset="-122"/>
            </a:endParaRPr>
          </a:p>
          <a:p>
            <a:pPr eaLnBrk="1" hangingPunct="1">
              <a:lnSpc>
                <a:spcPct val="80000"/>
              </a:lnSpc>
              <a:buFont typeface="Wingdings" pitchFamily="2" charset="2"/>
              <a:buNone/>
            </a:pPr>
            <a:r>
              <a:rPr lang="zh-CN" altLang="en-US" sz="2000" b="1" dirty="0">
                <a:solidFill>
                  <a:schemeClr val="tx1"/>
                </a:solidFill>
                <a:ea typeface="宋体" pitchFamily="2" charset="-122"/>
              </a:rPr>
              <a:t>          </a:t>
            </a:r>
            <a:r>
              <a:rPr lang="zh-CN" altLang="zh-CN" sz="2000" b="1" dirty="0">
                <a:solidFill>
                  <a:schemeClr val="tx1"/>
                </a:solidFill>
                <a:ea typeface="宋体" pitchFamily="2" charset="-122"/>
              </a:rPr>
              <a:t>接触器分为交流接触器和直流接触器两种，其中交流接触器应用最为广泛，直流接触器则应用范围较小。</a:t>
            </a:r>
          </a:p>
        </p:txBody>
      </p:sp>
      <p:sp>
        <p:nvSpPr>
          <p:cNvPr id="13315" name="Rectangle 4"/>
          <p:cNvSpPr>
            <a:spLocks noChangeArrowheads="1"/>
          </p:cNvSpPr>
          <p:nvPr/>
        </p:nvSpPr>
        <p:spPr bwMode="auto">
          <a:xfrm>
            <a:off x="250825" y="428625"/>
            <a:ext cx="165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zh-CN" altLang="en-US" sz="2800" b="1">
                <a:solidFill>
                  <a:srgbClr val="FFFF00"/>
                </a:solidFill>
                <a:ea typeface="宋体" pitchFamily="2" charset="-122"/>
              </a:rPr>
              <a:t>知识链接</a:t>
            </a:r>
            <a:r>
              <a:rPr lang="zh-CN" altLang="en-US">
                <a:ea typeface="宋体" pitchFamily="2" charset="-122"/>
              </a:rPr>
              <a:t> </a:t>
            </a:r>
          </a:p>
        </p:txBody>
      </p:sp>
      <p:sp>
        <p:nvSpPr>
          <p:cNvPr id="13316" name="Rectangle 5"/>
          <p:cNvSpPr>
            <a:spLocks noGrp="1" noChangeArrowheads="1"/>
          </p:cNvSpPr>
          <p:nvPr>
            <p:ph type="title"/>
          </p:nvPr>
        </p:nvSpPr>
        <p:spPr>
          <a:xfrm>
            <a:off x="179388" y="333375"/>
            <a:ext cx="8785225" cy="609600"/>
          </a:xfrm>
          <a:noFill/>
        </p:spPr>
        <p:txBody>
          <a:bodyPr>
            <a:normAutofit fontScale="90000"/>
          </a:bodyPr>
          <a:lstStyle/>
          <a:p>
            <a:pPr eaLnBrk="1" hangingPunct="1"/>
            <a:r>
              <a:rPr lang="en-US" altLang="en-US" smtClean="0"/>
              <a:t>工作任务</a:t>
            </a:r>
            <a:r>
              <a:rPr lang="en-US" altLang="zh-CN" smtClean="0">
                <a:ea typeface="宋体" pitchFamily="2" charset="-122"/>
              </a:rPr>
              <a:t>1</a:t>
            </a:r>
            <a:r>
              <a:rPr lang="en-US" altLang="en-US" smtClean="0"/>
              <a:t>  全压起动控制</a:t>
            </a:r>
            <a:endParaRPr lang="ko-KR" altLang="en-US" smtClean="0">
              <a:ea typeface="Gulim" pitchFamily="34" charset="-127"/>
            </a:endParaRPr>
          </a:p>
        </p:txBody>
      </p:sp>
      <p:pic>
        <p:nvPicPr>
          <p:cNvPr id="1331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4292600"/>
            <a:ext cx="4608512"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8" descr="100_358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5600" y="4149725"/>
            <a:ext cx="1663700" cy="18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9" descr="100_360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5825" y="4149725"/>
            <a:ext cx="1463675"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22029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xfrm>
            <a:off x="468313" y="1052513"/>
            <a:ext cx="8229600" cy="576262"/>
          </a:xfrm>
        </p:spPr>
        <p:txBody>
          <a:bodyPr/>
          <a:lstStyle/>
          <a:p>
            <a:pPr eaLnBrk="1" hangingPunct="1">
              <a:buFont typeface="Wingdings" pitchFamily="2" charset="2"/>
              <a:buNone/>
            </a:pPr>
            <a:r>
              <a:rPr lang="zh-CN" altLang="en-US" sz="2400" smtClean="0">
                <a:solidFill>
                  <a:schemeClr val="tx1"/>
                </a:solidFill>
                <a:ea typeface="Gulim" pitchFamily="34" charset="-127"/>
              </a:rPr>
              <a:t>        </a:t>
            </a:r>
            <a:endParaRPr lang="en-US" altLang="zh-CN" smtClean="0">
              <a:solidFill>
                <a:schemeClr val="tx1"/>
              </a:solidFill>
              <a:ea typeface="Gulim" pitchFamily="34" charset="-127"/>
            </a:endParaRPr>
          </a:p>
        </p:txBody>
      </p:sp>
      <p:sp>
        <p:nvSpPr>
          <p:cNvPr id="14339" name="Rectangle 4"/>
          <p:cNvSpPr>
            <a:spLocks noChangeArrowheads="1"/>
          </p:cNvSpPr>
          <p:nvPr/>
        </p:nvSpPr>
        <p:spPr bwMode="auto">
          <a:xfrm>
            <a:off x="250825" y="428625"/>
            <a:ext cx="165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zh-CN" altLang="en-US" sz="2800" b="1">
                <a:solidFill>
                  <a:srgbClr val="FFFF00"/>
                </a:solidFill>
                <a:ea typeface="宋体" pitchFamily="2" charset="-122"/>
              </a:rPr>
              <a:t>知识链接</a:t>
            </a:r>
            <a:r>
              <a:rPr lang="zh-CN" altLang="en-US">
                <a:ea typeface="宋体" pitchFamily="2" charset="-122"/>
              </a:rPr>
              <a:t> </a:t>
            </a:r>
          </a:p>
        </p:txBody>
      </p:sp>
      <p:sp>
        <p:nvSpPr>
          <p:cNvPr id="14340" name="Rectangle 5"/>
          <p:cNvSpPr>
            <a:spLocks noGrp="1" noChangeArrowheads="1"/>
          </p:cNvSpPr>
          <p:nvPr>
            <p:ph type="title"/>
          </p:nvPr>
        </p:nvSpPr>
        <p:spPr>
          <a:xfrm>
            <a:off x="179388" y="333375"/>
            <a:ext cx="8785225" cy="609600"/>
          </a:xfrm>
          <a:noFill/>
        </p:spPr>
        <p:txBody>
          <a:bodyPr>
            <a:normAutofit fontScale="90000"/>
          </a:bodyPr>
          <a:lstStyle/>
          <a:p>
            <a:pPr eaLnBrk="1" hangingPunct="1"/>
            <a:r>
              <a:rPr lang="en-US" altLang="en-US" smtClean="0"/>
              <a:t>工作任务</a:t>
            </a:r>
            <a:r>
              <a:rPr lang="en-US" altLang="zh-CN" smtClean="0">
                <a:ea typeface="宋体" pitchFamily="2" charset="-122"/>
              </a:rPr>
              <a:t>1</a:t>
            </a:r>
            <a:r>
              <a:rPr lang="en-US" altLang="en-US" smtClean="0"/>
              <a:t>  全压起动控制</a:t>
            </a:r>
            <a:endParaRPr lang="ko-KR" altLang="en-US" smtClean="0">
              <a:ea typeface="Gulim" pitchFamily="34" charset="-127"/>
            </a:endParaRPr>
          </a:p>
        </p:txBody>
      </p:sp>
      <p:pic>
        <p:nvPicPr>
          <p:cNvPr id="1434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781300"/>
            <a:ext cx="4537075"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938" y="1341438"/>
            <a:ext cx="5353050" cy="196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Rectangle 8"/>
          <p:cNvSpPr>
            <a:spLocks noChangeArrowheads="1"/>
          </p:cNvSpPr>
          <p:nvPr/>
        </p:nvSpPr>
        <p:spPr bwMode="auto">
          <a:xfrm>
            <a:off x="539750" y="1844675"/>
            <a:ext cx="25558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1" hangingPunct="1"/>
            <a:r>
              <a:rPr lang="zh-CN" altLang="en-US" sz="2400" b="1">
                <a:ea typeface="宋体" pitchFamily="2" charset="-122"/>
              </a:rPr>
              <a:t>接触器的型号意义如图</a:t>
            </a:r>
            <a:r>
              <a:rPr lang="en-US" altLang="zh-CN" sz="2400" b="1">
                <a:ea typeface="宋体" pitchFamily="2" charset="-122"/>
              </a:rPr>
              <a:t>1-20</a:t>
            </a:r>
            <a:r>
              <a:rPr lang="zh-CN" altLang="en-US" sz="2400" b="1">
                <a:ea typeface="宋体" pitchFamily="2" charset="-122"/>
              </a:rPr>
              <a:t>所示</a:t>
            </a:r>
            <a:r>
              <a:rPr lang="zh-CN" altLang="en-US">
                <a:ea typeface="宋体" pitchFamily="2" charset="-122"/>
              </a:rPr>
              <a:t> </a:t>
            </a:r>
          </a:p>
        </p:txBody>
      </p:sp>
      <p:sp>
        <p:nvSpPr>
          <p:cNvPr id="14344" name="Rectangle 9"/>
          <p:cNvSpPr>
            <a:spLocks noChangeArrowheads="1"/>
          </p:cNvSpPr>
          <p:nvPr/>
        </p:nvSpPr>
        <p:spPr bwMode="auto">
          <a:xfrm>
            <a:off x="5076825" y="3500438"/>
            <a:ext cx="33845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1" hangingPunct="1"/>
            <a:r>
              <a:rPr lang="zh-CN" altLang="en-US" sz="2400" b="1">
                <a:ea typeface="宋体" pitchFamily="2" charset="-122"/>
              </a:rPr>
              <a:t>接触器在电气原理图中的符号如图</a:t>
            </a:r>
            <a:r>
              <a:rPr lang="en-US" altLang="zh-CN" sz="2400" b="1">
                <a:ea typeface="宋体" pitchFamily="2" charset="-122"/>
              </a:rPr>
              <a:t>1-21</a:t>
            </a:r>
            <a:r>
              <a:rPr lang="zh-CN" altLang="en-US" sz="2400" b="1">
                <a:ea typeface="宋体" pitchFamily="2" charset="-122"/>
              </a:rPr>
              <a:t>所示</a:t>
            </a:r>
            <a:r>
              <a:rPr lang="zh-CN" altLang="en-US" b="1">
                <a:ea typeface="宋体" pitchFamily="2" charset="-122"/>
              </a:rPr>
              <a:t> </a:t>
            </a:r>
          </a:p>
        </p:txBody>
      </p:sp>
      <p:pic>
        <p:nvPicPr>
          <p:cNvPr id="14345"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3800" y="4437063"/>
            <a:ext cx="3455988"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65838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a:xfrm>
            <a:off x="468313" y="1052513"/>
            <a:ext cx="8229600" cy="2016125"/>
          </a:xfrm>
        </p:spPr>
        <p:txBody>
          <a:bodyPr/>
          <a:lstStyle/>
          <a:p>
            <a:pPr>
              <a:lnSpc>
                <a:spcPct val="80000"/>
              </a:lnSpc>
              <a:buNone/>
            </a:pPr>
            <a:r>
              <a:rPr lang="zh-CN" altLang="en-US" dirty="0" smtClean="0">
                <a:solidFill>
                  <a:schemeClr val="tx1"/>
                </a:solidFill>
                <a:ea typeface="Gulim" pitchFamily="34" charset="-127"/>
              </a:rPr>
              <a:t>   </a:t>
            </a:r>
            <a:r>
              <a:rPr lang="zh-CN" altLang="zh-CN" sz="2000" b="1" dirty="0">
                <a:solidFill>
                  <a:schemeClr val="tx1"/>
                </a:solidFill>
                <a:ea typeface="宋体" pitchFamily="2" charset="-122"/>
              </a:rPr>
              <a:t>热继电器</a:t>
            </a:r>
            <a:endParaRPr lang="zh-CN" altLang="en-US" sz="2000" b="1" dirty="0">
              <a:solidFill>
                <a:schemeClr val="tx1"/>
              </a:solidFill>
              <a:ea typeface="宋体" pitchFamily="2" charset="-122"/>
            </a:endParaRPr>
          </a:p>
          <a:p>
            <a:pPr>
              <a:lnSpc>
                <a:spcPct val="80000"/>
              </a:lnSpc>
              <a:buNone/>
            </a:pPr>
            <a:r>
              <a:rPr lang="zh-CN" altLang="en-US" sz="2000" b="1" dirty="0">
                <a:solidFill>
                  <a:schemeClr val="tx1"/>
                </a:solidFill>
                <a:ea typeface="宋体" pitchFamily="2" charset="-122"/>
              </a:rPr>
              <a:t>         </a:t>
            </a:r>
            <a:r>
              <a:rPr lang="zh-CN" altLang="zh-CN" sz="2000" b="1" dirty="0">
                <a:solidFill>
                  <a:schemeClr val="tx1"/>
                </a:solidFill>
                <a:ea typeface="宋体" pitchFamily="2" charset="-122"/>
              </a:rPr>
              <a:t>在电路中主要就是对三相交流电动机进行过载保护、断相保护、电流不平衡保护及其他电气设备发热状态的控制。</a:t>
            </a:r>
            <a:endParaRPr lang="en-US" altLang="zh-CN" sz="2000" b="1" dirty="0">
              <a:solidFill>
                <a:schemeClr val="tx1"/>
              </a:solidFill>
              <a:ea typeface="宋体" pitchFamily="2" charset="-122"/>
            </a:endParaRPr>
          </a:p>
        </p:txBody>
      </p:sp>
      <p:sp>
        <p:nvSpPr>
          <p:cNvPr id="15363" name="Rectangle 4"/>
          <p:cNvSpPr>
            <a:spLocks noChangeArrowheads="1"/>
          </p:cNvSpPr>
          <p:nvPr/>
        </p:nvSpPr>
        <p:spPr bwMode="auto">
          <a:xfrm>
            <a:off x="250825" y="428625"/>
            <a:ext cx="165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zh-CN" altLang="en-US" sz="2800" b="1">
                <a:solidFill>
                  <a:srgbClr val="FFFF00"/>
                </a:solidFill>
                <a:ea typeface="宋体" pitchFamily="2" charset="-122"/>
              </a:rPr>
              <a:t>知识链接</a:t>
            </a:r>
            <a:r>
              <a:rPr lang="zh-CN" altLang="en-US">
                <a:ea typeface="宋体" pitchFamily="2" charset="-122"/>
              </a:rPr>
              <a:t> </a:t>
            </a:r>
          </a:p>
        </p:txBody>
      </p:sp>
      <p:sp>
        <p:nvSpPr>
          <p:cNvPr id="15364" name="Rectangle 5"/>
          <p:cNvSpPr>
            <a:spLocks noGrp="1" noChangeArrowheads="1"/>
          </p:cNvSpPr>
          <p:nvPr>
            <p:ph type="title"/>
          </p:nvPr>
        </p:nvSpPr>
        <p:spPr>
          <a:xfrm>
            <a:off x="179388" y="333375"/>
            <a:ext cx="8785225" cy="609600"/>
          </a:xfrm>
          <a:noFill/>
        </p:spPr>
        <p:txBody>
          <a:bodyPr>
            <a:normAutofit fontScale="90000"/>
          </a:bodyPr>
          <a:lstStyle/>
          <a:p>
            <a:pPr eaLnBrk="1" hangingPunct="1"/>
            <a:r>
              <a:rPr lang="en-US" altLang="en-US" smtClean="0"/>
              <a:t>工作任务</a:t>
            </a:r>
            <a:r>
              <a:rPr lang="en-US" altLang="zh-CN" smtClean="0">
                <a:ea typeface="宋体" pitchFamily="2" charset="-122"/>
              </a:rPr>
              <a:t>1</a:t>
            </a:r>
            <a:r>
              <a:rPr lang="en-US" altLang="en-US" smtClean="0"/>
              <a:t>  全压起动控制</a:t>
            </a:r>
            <a:endParaRPr lang="ko-KR" altLang="en-US" smtClean="0">
              <a:ea typeface="Gulim" pitchFamily="34" charset="-127"/>
            </a:endParaRPr>
          </a:p>
        </p:txBody>
      </p:sp>
      <p:pic>
        <p:nvPicPr>
          <p:cNvPr id="1536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3068638"/>
            <a:ext cx="8177212"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05673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body" idx="1"/>
          </p:nvPr>
        </p:nvSpPr>
        <p:spPr>
          <a:xfrm>
            <a:off x="468313" y="1052513"/>
            <a:ext cx="8229600" cy="2016125"/>
          </a:xfrm>
        </p:spPr>
        <p:txBody>
          <a:bodyPr/>
          <a:lstStyle/>
          <a:p>
            <a:pPr eaLnBrk="1" hangingPunct="1">
              <a:buFont typeface="Wingdings" pitchFamily="2" charset="2"/>
              <a:buNone/>
            </a:pPr>
            <a:r>
              <a:rPr lang="zh-CN" altLang="en-US" sz="2400" dirty="0" smtClean="0">
                <a:solidFill>
                  <a:schemeClr val="tx1"/>
                </a:solidFill>
                <a:ea typeface="Gulim" pitchFamily="34" charset="-127"/>
              </a:rPr>
              <a:t>         </a:t>
            </a:r>
            <a:r>
              <a:rPr lang="zh-CN" altLang="zh-CN" b="1" dirty="0">
                <a:solidFill>
                  <a:schemeClr val="tx1"/>
                </a:solidFill>
                <a:ea typeface="宋体" pitchFamily="2" charset="-122"/>
              </a:rPr>
              <a:t>热继电器可用调节螺钉将触点调成自动复位或手动复位。若要手动复位时，则将调节螺钉向左拧出，此时触点动作后就不会自动恢复原位，必须将手动复位按钮下按，迫使片簧退回原位，片簧立即向右动作，使触点闭合。若需自动复位时，则将调节螺钉向右旋入一定位置即可。</a:t>
            </a:r>
            <a:endParaRPr lang="en-US" altLang="zh-CN" b="1" dirty="0">
              <a:solidFill>
                <a:schemeClr val="tx1"/>
              </a:solidFill>
              <a:ea typeface="宋体" pitchFamily="2" charset="-122"/>
            </a:endParaRPr>
          </a:p>
        </p:txBody>
      </p:sp>
      <p:sp>
        <p:nvSpPr>
          <p:cNvPr id="16387" name="Rectangle 4"/>
          <p:cNvSpPr>
            <a:spLocks noChangeArrowheads="1"/>
          </p:cNvSpPr>
          <p:nvPr/>
        </p:nvSpPr>
        <p:spPr bwMode="auto">
          <a:xfrm>
            <a:off x="250825" y="428625"/>
            <a:ext cx="165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zh-CN" altLang="en-US" sz="2800" b="1">
                <a:solidFill>
                  <a:srgbClr val="FFFF00"/>
                </a:solidFill>
                <a:ea typeface="宋体" pitchFamily="2" charset="-122"/>
              </a:rPr>
              <a:t>知识链接</a:t>
            </a:r>
            <a:r>
              <a:rPr lang="zh-CN" altLang="en-US">
                <a:ea typeface="宋体" pitchFamily="2" charset="-122"/>
              </a:rPr>
              <a:t> </a:t>
            </a:r>
          </a:p>
        </p:txBody>
      </p:sp>
      <p:sp>
        <p:nvSpPr>
          <p:cNvPr id="16388" name="Rectangle 5"/>
          <p:cNvSpPr>
            <a:spLocks noGrp="1" noChangeArrowheads="1"/>
          </p:cNvSpPr>
          <p:nvPr>
            <p:ph type="title"/>
          </p:nvPr>
        </p:nvSpPr>
        <p:spPr>
          <a:xfrm>
            <a:off x="179388" y="333375"/>
            <a:ext cx="8785225" cy="609600"/>
          </a:xfrm>
          <a:noFill/>
        </p:spPr>
        <p:txBody>
          <a:bodyPr>
            <a:normAutofit fontScale="90000"/>
          </a:bodyPr>
          <a:lstStyle/>
          <a:p>
            <a:pPr eaLnBrk="1" hangingPunct="1"/>
            <a:r>
              <a:rPr lang="en-US" altLang="en-US" smtClean="0"/>
              <a:t>工作任务</a:t>
            </a:r>
            <a:r>
              <a:rPr lang="en-US" altLang="zh-CN" smtClean="0">
                <a:ea typeface="宋体" pitchFamily="2" charset="-122"/>
              </a:rPr>
              <a:t>1</a:t>
            </a:r>
            <a:r>
              <a:rPr lang="en-US" altLang="en-US" smtClean="0"/>
              <a:t>  全压起动控制</a:t>
            </a:r>
            <a:endParaRPr lang="ko-KR" altLang="en-US" smtClean="0">
              <a:ea typeface="Gulim" pitchFamily="34" charset="-127"/>
            </a:endParaRPr>
          </a:p>
        </p:txBody>
      </p:sp>
      <p:pic>
        <p:nvPicPr>
          <p:cNvPr id="1638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3357563"/>
            <a:ext cx="7962900" cy="288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30020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1"/>
          </p:nvPr>
        </p:nvSpPr>
        <p:spPr>
          <a:xfrm>
            <a:off x="468313" y="1341438"/>
            <a:ext cx="8229600" cy="3240087"/>
          </a:xfrm>
        </p:spPr>
        <p:txBody>
          <a:bodyPr/>
          <a:lstStyle/>
          <a:p>
            <a:pPr eaLnBrk="1" hangingPunct="1">
              <a:lnSpc>
                <a:spcPct val="80000"/>
              </a:lnSpc>
              <a:buFont typeface="Wingdings" pitchFamily="2" charset="2"/>
              <a:buNone/>
            </a:pPr>
            <a:r>
              <a:rPr lang="zh-CN" altLang="zh-CN" b="1" dirty="0">
                <a:solidFill>
                  <a:schemeClr val="tx1"/>
                </a:solidFill>
                <a:ea typeface="宋体" pitchFamily="2" charset="-122"/>
              </a:rPr>
              <a:t>三相异步电动机</a:t>
            </a:r>
          </a:p>
          <a:p>
            <a:pPr eaLnBrk="1" hangingPunct="1">
              <a:lnSpc>
                <a:spcPct val="80000"/>
              </a:lnSpc>
              <a:buFont typeface="Wingdings" pitchFamily="2" charset="2"/>
              <a:buNone/>
            </a:pPr>
            <a:r>
              <a:rPr lang="zh-CN" altLang="zh-CN" b="1" dirty="0">
                <a:solidFill>
                  <a:schemeClr val="tx1"/>
                </a:solidFill>
                <a:ea typeface="宋体" pitchFamily="2" charset="-122"/>
              </a:rPr>
              <a:t>    </a:t>
            </a:r>
            <a:r>
              <a:rPr lang="zh-CN" altLang="en-US" b="1" dirty="0">
                <a:solidFill>
                  <a:schemeClr val="tx1"/>
                </a:solidFill>
                <a:ea typeface="宋体" pitchFamily="2" charset="-122"/>
              </a:rPr>
              <a:t>      </a:t>
            </a:r>
            <a:r>
              <a:rPr lang="zh-CN" altLang="zh-CN" b="1" dirty="0">
                <a:solidFill>
                  <a:schemeClr val="tx1"/>
                </a:solidFill>
                <a:ea typeface="宋体" pitchFamily="2" charset="-122"/>
              </a:rPr>
              <a:t>三相异步电动机是由三相交流电源供电，把交流电能转换为机械能输出的设备。它具有结构简单，价格低廉，使用、维护方便，效率高等优点。在机械工业上可用于拖动中、小型轧钢设备，金属切削机械，起重运输机械等，是目前使用最广泛的电动机。</a:t>
            </a:r>
            <a:endParaRPr lang="zh-CN" altLang="en-US" b="1" dirty="0">
              <a:solidFill>
                <a:schemeClr val="tx1"/>
              </a:solidFill>
              <a:ea typeface="宋体" pitchFamily="2" charset="-122"/>
            </a:endParaRPr>
          </a:p>
          <a:p>
            <a:pPr eaLnBrk="1" hangingPunct="1">
              <a:lnSpc>
                <a:spcPct val="80000"/>
              </a:lnSpc>
              <a:buFont typeface="Wingdings" pitchFamily="2" charset="2"/>
              <a:buNone/>
            </a:pPr>
            <a:r>
              <a:rPr lang="zh-CN" altLang="en-US" b="1" dirty="0">
                <a:solidFill>
                  <a:schemeClr val="tx1"/>
                </a:solidFill>
                <a:ea typeface="宋体" pitchFamily="2" charset="-122"/>
              </a:rPr>
              <a:t>         </a:t>
            </a:r>
            <a:r>
              <a:rPr lang="zh-CN" altLang="zh-CN" b="1" dirty="0">
                <a:solidFill>
                  <a:schemeClr val="tx1"/>
                </a:solidFill>
                <a:ea typeface="宋体" pitchFamily="2" charset="-122"/>
              </a:rPr>
              <a:t>按电动机转子的结构可分为笼型和绕线型两类，图1-24为绕线型异步电动机外形图，图1-25为笼型异步电动机外形图。</a:t>
            </a:r>
          </a:p>
          <a:p>
            <a:pPr eaLnBrk="1" hangingPunct="1">
              <a:lnSpc>
                <a:spcPct val="80000"/>
              </a:lnSpc>
              <a:buFont typeface="Wingdings" pitchFamily="2" charset="2"/>
              <a:buNone/>
            </a:pPr>
            <a:endParaRPr lang="zh-CN" altLang="zh-CN" sz="2400" dirty="0" smtClean="0">
              <a:solidFill>
                <a:schemeClr val="tx1"/>
              </a:solidFill>
              <a:ea typeface="Gulim" pitchFamily="34" charset="-127"/>
            </a:endParaRPr>
          </a:p>
        </p:txBody>
      </p:sp>
      <p:sp>
        <p:nvSpPr>
          <p:cNvPr id="17411" name="Rectangle 4"/>
          <p:cNvSpPr>
            <a:spLocks noChangeArrowheads="1"/>
          </p:cNvSpPr>
          <p:nvPr/>
        </p:nvSpPr>
        <p:spPr bwMode="auto">
          <a:xfrm>
            <a:off x="250825" y="428625"/>
            <a:ext cx="165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zh-CN" altLang="en-US" sz="2800" b="1">
                <a:solidFill>
                  <a:srgbClr val="FFFF00"/>
                </a:solidFill>
                <a:ea typeface="宋体" pitchFamily="2" charset="-122"/>
              </a:rPr>
              <a:t>知识链接</a:t>
            </a:r>
            <a:r>
              <a:rPr lang="zh-CN" altLang="en-US">
                <a:ea typeface="宋体" pitchFamily="2" charset="-122"/>
              </a:rPr>
              <a:t> </a:t>
            </a:r>
          </a:p>
        </p:txBody>
      </p:sp>
      <p:sp>
        <p:nvSpPr>
          <p:cNvPr id="17412" name="Rectangle 5"/>
          <p:cNvSpPr>
            <a:spLocks noGrp="1" noChangeArrowheads="1"/>
          </p:cNvSpPr>
          <p:nvPr>
            <p:ph type="title"/>
          </p:nvPr>
        </p:nvSpPr>
        <p:spPr>
          <a:xfrm>
            <a:off x="179388" y="333375"/>
            <a:ext cx="8785225" cy="609600"/>
          </a:xfrm>
          <a:noFill/>
        </p:spPr>
        <p:txBody>
          <a:bodyPr>
            <a:normAutofit fontScale="90000"/>
          </a:bodyPr>
          <a:lstStyle/>
          <a:p>
            <a:pPr eaLnBrk="1" hangingPunct="1"/>
            <a:r>
              <a:rPr lang="en-US" altLang="en-US" smtClean="0"/>
              <a:t>工作任务</a:t>
            </a:r>
            <a:r>
              <a:rPr lang="en-US" altLang="zh-CN" smtClean="0">
                <a:ea typeface="宋体" pitchFamily="2" charset="-122"/>
              </a:rPr>
              <a:t>1</a:t>
            </a:r>
            <a:r>
              <a:rPr lang="en-US" altLang="en-US" smtClean="0"/>
              <a:t>  全压起动控制</a:t>
            </a:r>
            <a:endParaRPr lang="ko-KR" altLang="en-US" smtClean="0">
              <a:ea typeface="Gulim" pitchFamily="34" charset="-127"/>
            </a:endParaRPr>
          </a:p>
        </p:txBody>
      </p:sp>
      <p:pic>
        <p:nvPicPr>
          <p:cNvPr id="1741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4437063"/>
            <a:ext cx="2808287"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475" y="4149725"/>
            <a:ext cx="5311775"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96983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0" y="1557338"/>
            <a:ext cx="5076825"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body" idx="1"/>
          </p:nvPr>
        </p:nvSpPr>
        <p:spPr>
          <a:xfrm>
            <a:off x="0" y="1341438"/>
            <a:ext cx="3779838" cy="5111750"/>
          </a:xfrm>
        </p:spPr>
        <p:txBody>
          <a:bodyPr/>
          <a:lstStyle/>
          <a:p>
            <a:pPr>
              <a:lnSpc>
                <a:spcPct val="80000"/>
              </a:lnSpc>
              <a:buNone/>
            </a:pPr>
            <a:r>
              <a:rPr lang="zh-CN" altLang="en-US" sz="2400" dirty="0" smtClean="0">
                <a:solidFill>
                  <a:schemeClr val="tx1"/>
                </a:solidFill>
                <a:ea typeface="Gulim" pitchFamily="34" charset="-127"/>
              </a:rPr>
              <a:t>         </a:t>
            </a:r>
            <a:r>
              <a:rPr lang="zh-CN" altLang="zh-CN" b="1" dirty="0">
                <a:solidFill>
                  <a:schemeClr val="tx1"/>
                </a:solidFill>
                <a:ea typeface="宋体" pitchFamily="2" charset="-122"/>
              </a:rPr>
              <a:t>按电动机外壳的防护形式可分为开启式、防护式、封闭式等，其中封闭式结构是目前使用最广泛的结构形式。</a:t>
            </a:r>
            <a:endParaRPr lang="zh-CN" altLang="en-US" b="1" dirty="0">
              <a:solidFill>
                <a:schemeClr val="tx1"/>
              </a:solidFill>
              <a:ea typeface="宋体" pitchFamily="2" charset="-122"/>
            </a:endParaRPr>
          </a:p>
          <a:p>
            <a:pPr>
              <a:lnSpc>
                <a:spcPct val="80000"/>
              </a:lnSpc>
              <a:buNone/>
            </a:pPr>
            <a:r>
              <a:rPr lang="zh-CN" altLang="en-US" b="1" dirty="0">
                <a:solidFill>
                  <a:schemeClr val="tx1"/>
                </a:solidFill>
                <a:ea typeface="宋体" pitchFamily="2" charset="-122"/>
              </a:rPr>
              <a:t>         </a:t>
            </a:r>
            <a:r>
              <a:rPr lang="zh-CN" altLang="zh-CN" b="1" dirty="0">
                <a:solidFill>
                  <a:schemeClr val="tx1"/>
                </a:solidFill>
                <a:ea typeface="宋体" pitchFamily="2" charset="-122"/>
              </a:rPr>
              <a:t>按电动机的容量可以分为小型电动机(容量0.55</a:t>
            </a:r>
            <a:r>
              <a:rPr lang="zh-CN" altLang="en-US" b="1" dirty="0">
                <a:solidFill>
                  <a:schemeClr val="tx1"/>
                </a:solidFill>
                <a:ea typeface="宋体" pitchFamily="2" charset="-122"/>
              </a:rPr>
              <a:t>~</a:t>
            </a:r>
            <a:r>
              <a:rPr lang="zh-CN" altLang="zh-CN" b="1" dirty="0">
                <a:solidFill>
                  <a:schemeClr val="tx1"/>
                </a:solidFill>
                <a:ea typeface="宋体" pitchFamily="2" charset="-122"/>
              </a:rPr>
              <a:t>100KW)、中型电动机(容量100</a:t>
            </a:r>
            <a:r>
              <a:rPr lang="zh-CN" altLang="en-US" b="1" dirty="0">
                <a:solidFill>
                  <a:schemeClr val="tx1"/>
                </a:solidFill>
                <a:ea typeface="宋体" pitchFamily="2" charset="-122"/>
              </a:rPr>
              <a:t>~</a:t>
            </a:r>
            <a:r>
              <a:rPr lang="zh-CN" altLang="zh-CN" b="1" dirty="0">
                <a:solidFill>
                  <a:schemeClr val="tx1"/>
                </a:solidFill>
                <a:ea typeface="宋体" pitchFamily="2" charset="-122"/>
              </a:rPr>
              <a:t>1250KW)和大型电动机(容量1250KW以上)。</a:t>
            </a:r>
          </a:p>
        </p:txBody>
      </p:sp>
      <p:sp>
        <p:nvSpPr>
          <p:cNvPr id="18436" name="Rectangle 4"/>
          <p:cNvSpPr>
            <a:spLocks noChangeArrowheads="1"/>
          </p:cNvSpPr>
          <p:nvPr/>
        </p:nvSpPr>
        <p:spPr bwMode="auto">
          <a:xfrm>
            <a:off x="250825" y="428625"/>
            <a:ext cx="165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zh-CN" altLang="en-US" sz="2800" b="1">
                <a:solidFill>
                  <a:srgbClr val="FFFF00"/>
                </a:solidFill>
                <a:ea typeface="宋体" pitchFamily="2" charset="-122"/>
              </a:rPr>
              <a:t>知识链接</a:t>
            </a:r>
            <a:r>
              <a:rPr lang="zh-CN" altLang="en-US">
                <a:ea typeface="宋体" pitchFamily="2" charset="-122"/>
              </a:rPr>
              <a:t> </a:t>
            </a:r>
          </a:p>
        </p:txBody>
      </p:sp>
      <p:sp>
        <p:nvSpPr>
          <p:cNvPr id="18437" name="Rectangle 5"/>
          <p:cNvSpPr>
            <a:spLocks noGrp="1" noChangeArrowheads="1"/>
          </p:cNvSpPr>
          <p:nvPr>
            <p:ph type="title"/>
          </p:nvPr>
        </p:nvSpPr>
        <p:spPr>
          <a:xfrm>
            <a:off x="179388" y="333375"/>
            <a:ext cx="8785225" cy="609600"/>
          </a:xfrm>
          <a:noFill/>
        </p:spPr>
        <p:txBody>
          <a:bodyPr>
            <a:normAutofit fontScale="90000"/>
          </a:bodyPr>
          <a:lstStyle/>
          <a:p>
            <a:pPr eaLnBrk="1" hangingPunct="1"/>
            <a:r>
              <a:rPr lang="en-US" altLang="en-US" smtClean="0"/>
              <a:t>工作任务</a:t>
            </a:r>
            <a:r>
              <a:rPr lang="en-US" altLang="zh-CN" smtClean="0">
                <a:ea typeface="宋体" pitchFamily="2" charset="-122"/>
              </a:rPr>
              <a:t>1</a:t>
            </a:r>
            <a:r>
              <a:rPr lang="en-US" altLang="en-US" smtClean="0"/>
              <a:t>  全压起动控制</a:t>
            </a:r>
            <a:endParaRPr lang="ko-KR" altLang="en-US" smtClean="0">
              <a:ea typeface="Gulim" pitchFamily="34" charset="-127"/>
            </a:endParaRPr>
          </a:p>
        </p:txBody>
      </p:sp>
    </p:spTree>
    <p:extLst>
      <p:ext uri="{BB962C8B-B14F-4D97-AF65-F5344CB8AC3E}">
        <p14:creationId xmlns:p14="http://schemas.microsoft.com/office/powerpoint/2010/main" val="10960079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250825" y="428625"/>
            <a:ext cx="165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zh-CN" altLang="en-US" sz="2800" b="1">
                <a:solidFill>
                  <a:srgbClr val="FFFF00"/>
                </a:solidFill>
                <a:ea typeface="宋体" pitchFamily="2" charset="-122"/>
              </a:rPr>
              <a:t>知识链接</a:t>
            </a:r>
            <a:r>
              <a:rPr lang="zh-CN" altLang="en-US">
                <a:ea typeface="宋体" pitchFamily="2" charset="-122"/>
              </a:rPr>
              <a:t> </a:t>
            </a:r>
          </a:p>
        </p:txBody>
      </p:sp>
      <p:sp>
        <p:nvSpPr>
          <p:cNvPr id="19459" name="Rectangle 5"/>
          <p:cNvSpPr>
            <a:spLocks noGrp="1" noChangeArrowheads="1"/>
          </p:cNvSpPr>
          <p:nvPr>
            <p:ph type="title"/>
          </p:nvPr>
        </p:nvSpPr>
        <p:spPr>
          <a:xfrm>
            <a:off x="179388" y="333375"/>
            <a:ext cx="8785225" cy="609600"/>
          </a:xfrm>
          <a:noFill/>
        </p:spPr>
        <p:txBody>
          <a:bodyPr>
            <a:normAutofit fontScale="90000"/>
          </a:bodyPr>
          <a:lstStyle/>
          <a:p>
            <a:pPr eaLnBrk="1" hangingPunct="1"/>
            <a:r>
              <a:rPr lang="en-US" altLang="en-US" dirty="0" smtClean="0"/>
              <a:t>工作任务</a:t>
            </a:r>
            <a:r>
              <a:rPr lang="en-US" altLang="zh-CN" dirty="0" smtClean="0">
                <a:ea typeface="宋体" pitchFamily="2" charset="-122"/>
              </a:rPr>
              <a:t>1</a:t>
            </a:r>
            <a:r>
              <a:rPr lang="en-US" altLang="en-US" dirty="0" smtClean="0"/>
              <a:t>  </a:t>
            </a:r>
            <a:r>
              <a:rPr lang="en-US" altLang="en-US" dirty="0" err="1" smtClean="0"/>
              <a:t>全压起动控制</a:t>
            </a:r>
            <a:endParaRPr lang="ko-KR" altLang="en-US" dirty="0" smtClean="0">
              <a:ea typeface="Gulim" pitchFamily="34" charset="-127"/>
            </a:endParaRPr>
          </a:p>
        </p:txBody>
      </p:sp>
      <p:pic>
        <p:nvPicPr>
          <p:cNvPr id="1946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268413"/>
            <a:ext cx="7416800" cy="244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3933825"/>
            <a:ext cx="4156075" cy="243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Rectangle 11"/>
          <p:cNvSpPr>
            <a:spLocks noChangeArrowheads="1"/>
          </p:cNvSpPr>
          <p:nvPr/>
        </p:nvSpPr>
        <p:spPr bwMode="auto">
          <a:xfrm>
            <a:off x="250825" y="3674863"/>
            <a:ext cx="4464050" cy="3048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274320" indent="-274320">
              <a:lnSpc>
                <a:spcPct val="80000"/>
              </a:lnSpc>
              <a:spcBef>
                <a:spcPct val="20000"/>
              </a:spcBef>
              <a:buClr>
                <a:schemeClr val="accent1"/>
              </a:buClr>
              <a:buSzPct val="100000"/>
            </a:pPr>
            <a:r>
              <a:rPr lang="zh-CN" altLang="en-US" sz="2400" b="1" dirty="0">
                <a:ea typeface="宋体" pitchFamily="2" charset="-122"/>
              </a:rPr>
              <a:t>        当三相定子绕组通入三相交流电时，在定子、转子与空气隙中就会产生一个沿定子内圆旋转的磁场，该磁场称为旋转磁场。旋转磁场的旋转方向决定于通入定子绕组的三相交流电源的相序，且与电源的相序一致。只要任意对调电动机两相绕组与交流电源的接线，旋转磁场即反转。 </a:t>
            </a:r>
          </a:p>
        </p:txBody>
      </p:sp>
    </p:spTree>
    <p:extLst>
      <p:ext uri="{BB962C8B-B14F-4D97-AF65-F5344CB8AC3E}">
        <p14:creationId xmlns:p14="http://schemas.microsoft.com/office/powerpoint/2010/main" val="307773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2636838"/>
            <a:ext cx="5553075"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2"/>
          <p:cNvSpPr>
            <a:spLocks noGrp="1" noChangeArrowheads="1"/>
          </p:cNvSpPr>
          <p:nvPr>
            <p:ph type="body" idx="1"/>
          </p:nvPr>
        </p:nvSpPr>
        <p:spPr>
          <a:xfrm>
            <a:off x="0" y="1196975"/>
            <a:ext cx="9144000" cy="2016125"/>
          </a:xfrm>
        </p:spPr>
        <p:txBody>
          <a:bodyPr/>
          <a:lstStyle/>
          <a:p>
            <a:pPr>
              <a:lnSpc>
                <a:spcPct val="80000"/>
              </a:lnSpc>
              <a:buFont typeface="Wingdings" pitchFamily="2" charset="2"/>
              <a:buNone/>
            </a:pPr>
            <a:r>
              <a:rPr lang="zh-CN" altLang="en-US" dirty="0" smtClean="0">
                <a:solidFill>
                  <a:schemeClr val="tx1"/>
                </a:solidFill>
                <a:ea typeface="Gulim" pitchFamily="34" charset="-127"/>
              </a:rPr>
              <a:t>         </a:t>
            </a:r>
            <a:r>
              <a:rPr lang="zh-CN" altLang="zh-CN" b="1" dirty="0">
                <a:solidFill>
                  <a:schemeClr val="tx1"/>
                </a:solidFill>
                <a:ea typeface="宋体" pitchFamily="2" charset="-122"/>
              </a:rPr>
              <a:t>三相异步电动机的定子绕组为三相对称绕组，一般有6个出线端，置于机座外部的接线盒内，根据需要接成星形(Ｙ)或三角形(△)联结，如图1-27所示。</a:t>
            </a:r>
            <a:endParaRPr lang="en-US" altLang="zh-CN" b="1" dirty="0">
              <a:solidFill>
                <a:schemeClr val="tx1"/>
              </a:solidFill>
              <a:ea typeface="宋体" pitchFamily="2" charset="-122"/>
            </a:endParaRPr>
          </a:p>
        </p:txBody>
      </p:sp>
      <p:sp>
        <p:nvSpPr>
          <p:cNvPr id="20484" name="Rectangle 4"/>
          <p:cNvSpPr>
            <a:spLocks noChangeArrowheads="1"/>
          </p:cNvSpPr>
          <p:nvPr/>
        </p:nvSpPr>
        <p:spPr bwMode="auto">
          <a:xfrm>
            <a:off x="250825" y="428625"/>
            <a:ext cx="165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zh-CN" altLang="en-US" sz="2800" b="1">
                <a:solidFill>
                  <a:srgbClr val="FFFF00"/>
                </a:solidFill>
                <a:ea typeface="宋体" pitchFamily="2" charset="-122"/>
              </a:rPr>
              <a:t>知识链接</a:t>
            </a:r>
            <a:r>
              <a:rPr lang="zh-CN" altLang="en-US">
                <a:ea typeface="宋体" pitchFamily="2" charset="-122"/>
              </a:rPr>
              <a:t> </a:t>
            </a:r>
          </a:p>
        </p:txBody>
      </p:sp>
      <p:sp>
        <p:nvSpPr>
          <p:cNvPr id="20485" name="Rectangle 5"/>
          <p:cNvSpPr>
            <a:spLocks noGrp="1" noChangeArrowheads="1"/>
          </p:cNvSpPr>
          <p:nvPr>
            <p:ph type="title"/>
          </p:nvPr>
        </p:nvSpPr>
        <p:spPr>
          <a:xfrm>
            <a:off x="179388" y="333375"/>
            <a:ext cx="8785225" cy="609600"/>
          </a:xfrm>
          <a:noFill/>
        </p:spPr>
        <p:txBody>
          <a:bodyPr>
            <a:normAutofit fontScale="90000"/>
          </a:bodyPr>
          <a:lstStyle/>
          <a:p>
            <a:pPr eaLnBrk="1" hangingPunct="1"/>
            <a:r>
              <a:rPr lang="en-US" altLang="en-US" dirty="0" smtClean="0"/>
              <a:t>工作任务</a:t>
            </a:r>
            <a:r>
              <a:rPr lang="en-US" altLang="zh-CN" dirty="0" smtClean="0">
                <a:ea typeface="宋体" pitchFamily="2" charset="-122"/>
              </a:rPr>
              <a:t>1</a:t>
            </a:r>
            <a:r>
              <a:rPr lang="en-US" altLang="en-US" dirty="0" smtClean="0"/>
              <a:t>  </a:t>
            </a:r>
            <a:r>
              <a:rPr lang="en-US" altLang="en-US" dirty="0" err="1" smtClean="0"/>
              <a:t>全压起动控制</a:t>
            </a:r>
            <a:endParaRPr lang="ko-KR" altLang="en-US" dirty="0" smtClean="0">
              <a:ea typeface="Gulim" pitchFamily="34" charset="-127"/>
            </a:endParaRPr>
          </a:p>
        </p:txBody>
      </p:sp>
    </p:spTree>
    <p:extLst>
      <p:ext uri="{BB962C8B-B14F-4D97-AF65-F5344CB8AC3E}">
        <p14:creationId xmlns:p14="http://schemas.microsoft.com/office/powerpoint/2010/main" val="11246473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250825" y="428625"/>
            <a:ext cx="165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zh-CN" altLang="en-US" sz="2800" b="1">
                <a:solidFill>
                  <a:srgbClr val="FFFF00"/>
                </a:solidFill>
                <a:ea typeface="宋体" pitchFamily="2" charset="-122"/>
              </a:rPr>
              <a:t>知识链接</a:t>
            </a:r>
            <a:r>
              <a:rPr lang="zh-CN" altLang="en-US">
                <a:ea typeface="宋体" pitchFamily="2" charset="-122"/>
              </a:rPr>
              <a:t> </a:t>
            </a:r>
          </a:p>
        </p:txBody>
      </p:sp>
      <p:sp>
        <p:nvSpPr>
          <p:cNvPr id="21507" name="Rectangle 5"/>
          <p:cNvSpPr>
            <a:spLocks noGrp="1" noChangeArrowheads="1"/>
          </p:cNvSpPr>
          <p:nvPr>
            <p:ph type="title"/>
          </p:nvPr>
        </p:nvSpPr>
        <p:spPr>
          <a:xfrm>
            <a:off x="179388" y="333375"/>
            <a:ext cx="8785225" cy="609600"/>
          </a:xfrm>
          <a:noFill/>
        </p:spPr>
        <p:txBody>
          <a:bodyPr>
            <a:normAutofit fontScale="90000"/>
          </a:bodyPr>
          <a:lstStyle/>
          <a:p>
            <a:pPr eaLnBrk="1" hangingPunct="1"/>
            <a:r>
              <a:rPr lang="en-US" altLang="en-US" smtClean="0"/>
              <a:t>工作任务</a:t>
            </a:r>
            <a:r>
              <a:rPr lang="en-US" altLang="zh-CN" smtClean="0">
                <a:ea typeface="宋体" pitchFamily="2" charset="-122"/>
              </a:rPr>
              <a:t>1</a:t>
            </a:r>
            <a:r>
              <a:rPr lang="en-US" altLang="en-US" smtClean="0"/>
              <a:t>  全压起动控制</a:t>
            </a:r>
            <a:endParaRPr lang="ko-KR" altLang="en-US" smtClean="0">
              <a:ea typeface="Gulim" pitchFamily="34" charset="-127"/>
            </a:endParaRPr>
          </a:p>
        </p:txBody>
      </p:sp>
      <p:pic>
        <p:nvPicPr>
          <p:cNvPr id="2150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341438"/>
            <a:ext cx="4381500"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3716338"/>
            <a:ext cx="5953125"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Rectangle 9"/>
          <p:cNvSpPr>
            <a:spLocks noChangeArrowheads="1"/>
          </p:cNvSpPr>
          <p:nvPr/>
        </p:nvSpPr>
        <p:spPr bwMode="auto">
          <a:xfrm rot="10800000" flipV="1">
            <a:off x="5292725" y="1398484"/>
            <a:ext cx="3328988" cy="2752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274320" indent="-274320">
              <a:lnSpc>
                <a:spcPct val="80000"/>
              </a:lnSpc>
              <a:spcBef>
                <a:spcPct val="20000"/>
              </a:spcBef>
              <a:buClr>
                <a:schemeClr val="accent1"/>
              </a:buClr>
              <a:buSzPct val="100000"/>
            </a:pPr>
            <a:r>
              <a:rPr lang="zh-CN" altLang="en-US" sz="2400" b="1" dirty="0">
                <a:ea typeface="宋体" pitchFamily="2" charset="-122"/>
              </a:rPr>
              <a:t>                </a:t>
            </a:r>
            <a:r>
              <a:rPr lang="en-US" altLang="zh-CN" sz="2400" b="1" dirty="0">
                <a:ea typeface="宋体" pitchFamily="2" charset="-122"/>
              </a:rPr>
              <a:t>Y2</a:t>
            </a:r>
            <a:r>
              <a:rPr lang="zh-CN" altLang="en-US" sz="2400" b="1" dirty="0">
                <a:ea typeface="宋体" pitchFamily="2" charset="-122"/>
              </a:rPr>
              <a:t>系列三相异步电动机是我国在</a:t>
            </a:r>
            <a:r>
              <a:rPr lang="en-US" altLang="zh-CN" sz="2400" b="1" dirty="0">
                <a:ea typeface="宋体" pitchFamily="2" charset="-122"/>
              </a:rPr>
              <a:t>Y</a:t>
            </a:r>
            <a:r>
              <a:rPr lang="zh-CN" altLang="en-US" sz="2400" b="1" dirty="0">
                <a:ea typeface="宋体" pitchFamily="2" charset="-122"/>
              </a:rPr>
              <a:t>系列基础上更新设计的。它与</a:t>
            </a:r>
            <a:r>
              <a:rPr lang="en-US" altLang="zh-CN" sz="2400" b="1" dirty="0">
                <a:ea typeface="宋体" pitchFamily="2" charset="-122"/>
              </a:rPr>
              <a:t>Y</a:t>
            </a:r>
            <a:r>
              <a:rPr lang="zh-CN" altLang="en-US" sz="2400" b="1" dirty="0">
                <a:ea typeface="宋体" pitchFamily="2" charset="-122"/>
              </a:rPr>
              <a:t>系列相比具有效率高、起动转矩大、噪声低、结构合理、体积小、重量轻、外形新颖美观等优点。 </a:t>
            </a:r>
          </a:p>
        </p:txBody>
      </p:sp>
    </p:spTree>
    <p:extLst>
      <p:ext uri="{BB962C8B-B14F-4D97-AF65-F5344CB8AC3E}">
        <p14:creationId xmlns:p14="http://schemas.microsoft.com/office/powerpoint/2010/main" val="33237205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79388" y="333375"/>
            <a:ext cx="8785225" cy="609600"/>
          </a:xfrm>
        </p:spPr>
        <p:txBody>
          <a:bodyPr>
            <a:normAutofit fontScale="90000"/>
          </a:bodyPr>
          <a:lstStyle/>
          <a:p>
            <a:pPr algn="l" eaLnBrk="1" hangingPunct="1"/>
            <a:r>
              <a:rPr lang="zh-CN" altLang="en-US" b="1" dirty="0" smtClean="0">
                <a:solidFill>
                  <a:srgbClr val="FFFF00"/>
                </a:solidFill>
                <a:ea typeface="宋体" pitchFamily="2" charset="-122"/>
              </a:rPr>
              <a:t>项目一  三相笼型异步电动机起动控制</a:t>
            </a:r>
          </a:p>
        </p:txBody>
      </p:sp>
      <p:grpSp>
        <p:nvGrpSpPr>
          <p:cNvPr id="4099" name="Group 38"/>
          <p:cNvGrpSpPr>
            <a:grpSpLocks/>
          </p:cNvGrpSpPr>
          <p:nvPr/>
        </p:nvGrpSpPr>
        <p:grpSpPr bwMode="auto">
          <a:xfrm>
            <a:off x="1790700" y="2311400"/>
            <a:ext cx="5805488" cy="538163"/>
            <a:chOff x="1128" y="1456"/>
            <a:chExt cx="3657" cy="339"/>
          </a:xfrm>
        </p:grpSpPr>
        <p:grpSp>
          <p:nvGrpSpPr>
            <p:cNvPr id="4127" name="Group 6"/>
            <p:cNvGrpSpPr>
              <a:grpSpLocks/>
            </p:cNvGrpSpPr>
            <p:nvPr/>
          </p:nvGrpSpPr>
          <p:grpSpPr bwMode="auto">
            <a:xfrm>
              <a:off x="1128" y="1456"/>
              <a:ext cx="3657" cy="339"/>
              <a:chOff x="0" y="0"/>
              <a:chExt cx="3657" cy="339"/>
            </a:xfrm>
          </p:grpSpPr>
          <p:sp>
            <p:nvSpPr>
              <p:cNvPr id="5127" name="Rectangle 7"/>
              <p:cNvSpPr>
                <a:spLocks noChangeArrowheads="1"/>
              </p:cNvSpPr>
              <p:nvPr/>
            </p:nvSpPr>
            <p:spPr bwMode="auto">
              <a:xfrm>
                <a:off x="0" y="0"/>
                <a:ext cx="3657" cy="339"/>
              </a:xfrm>
              <a:prstGeom prst="rect">
                <a:avLst/>
              </a:prstGeom>
              <a:gradFill rotWithShape="1">
                <a:gsLst>
                  <a:gs pos="0">
                    <a:schemeClr val="accent1">
                      <a:gamma/>
                      <a:shade val="46275"/>
                      <a:invGamma/>
                    </a:schemeClr>
                  </a:gs>
                  <a:gs pos="50000">
                    <a:schemeClr val="accent1">
                      <a:alpha val="50000"/>
                    </a:schemeClr>
                  </a:gs>
                  <a:gs pos="100000">
                    <a:schemeClr val="accent1">
                      <a:gamma/>
                      <a:shade val="46275"/>
                      <a:invGamma/>
                    </a:schemeClr>
                  </a:gs>
                </a:gsLst>
                <a:lin ang="5400000" scaled="1"/>
              </a:gradFill>
              <a:ln w="9525">
                <a:noFill/>
                <a:miter lim="800000"/>
                <a:headEnd/>
                <a:tailEnd/>
              </a:ln>
              <a:effectLst/>
            </p:spPr>
            <p:txBody>
              <a:bodyPr wrap="none" anchor="ctr"/>
              <a:lstStyle/>
              <a:p>
                <a:pPr eaLnBrk="1" latinLnBrk="1" hangingPunct="1">
                  <a:defRPr/>
                </a:pPr>
                <a:endParaRPr lang="ko-KR" altLang="en-US" sz="2800" b="1">
                  <a:solidFill>
                    <a:srgbClr val="FFFFFF"/>
                  </a:solidFill>
                  <a:latin typeface="Verdana" pitchFamily="34" charset="0"/>
                  <a:ea typeface="Gulim" pitchFamily="34" charset="-127"/>
                </a:endParaRPr>
              </a:p>
            </p:txBody>
          </p:sp>
          <p:sp>
            <p:nvSpPr>
              <p:cNvPr id="4130" name="AutoShape 8"/>
              <p:cNvSpPr>
                <a:spLocks noChangeArrowheads="1"/>
              </p:cNvSpPr>
              <p:nvPr/>
            </p:nvSpPr>
            <p:spPr bwMode="auto">
              <a:xfrm>
                <a:off x="118" y="47"/>
                <a:ext cx="3448" cy="227"/>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ea typeface="宋体" pitchFamily="2" charset="-122"/>
                </a:endParaRPr>
              </a:p>
            </p:txBody>
          </p:sp>
        </p:grpSp>
        <p:sp>
          <p:nvSpPr>
            <p:cNvPr id="4128" name="Rectangle 15"/>
            <p:cNvSpPr>
              <a:spLocks noChangeArrowheads="1"/>
            </p:cNvSpPr>
            <p:nvPr/>
          </p:nvSpPr>
          <p:spPr bwMode="auto">
            <a:xfrm>
              <a:off x="1410" y="1458"/>
              <a:ext cx="258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latinLnBrk="1" hangingPunct="1"/>
              <a:r>
                <a:rPr lang="ko-KR" altLang="en-US" sz="2400" b="1">
                  <a:latin typeface="Arial" pitchFamily="34" charset="0"/>
                  <a:ea typeface="Gulim" pitchFamily="34" charset="-127"/>
                </a:rPr>
                <a:t> </a:t>
              </a:r>
              <a:r>
                <a:rPr lang="en-US" altLang="zh-CN" sz="2400" b="1">
                  <a:solidFill>
                    <a:srgbClr val="FFFFFF"/>
                  </a:solidFill>
                  <a:latin typeface="Arial" pitchFamily="34" charset="0"/>
                  <a:ea typeface="Gulim" pitchFamily="34" charset="-127"/>
                </a:rPr>
                <a:t>2.</a:t>
              </a:r>
              <a:r>
                <a:rPr lang="zh-CN" altLang="en-US" sz="2400" b="1">
                  <a:solidFill>
                    <a:srgbClr val="FFFFFF"/>
                  </a:solidFill>
                  <a:latin typeface="Arial" pitchFamily="34" charset="0"/>
                  <a:ea typeface="Gulim" pitchFamily="34" charset="-127"/>
                </a:rPr>
                <a:t>星形</a:t>
              </a:r>
              <a:r>
                <a:rPr lang="en-US" altLang="zh-CN" sz="2400" b="1">
                  <a:solidFill>
                    <a:srgbClr val="FFFFFF"/>
                  </a:solidFill>
                  <a:latin typeface="Arial" pitchFamily="34" charset="0"/>
                  <a:ea typeface="Gulim" pitchFamily="34" charset="-127"/>
                </a:rPr>
                <a:t>-</a:t>
              </a:r>
              <a:r>
                <a:rPr lang="zh-CN" altLang="en-US" sz="2400" b="1">
                  <a:solidFill>
                    <a:srgbClr val="FFFFFF"/>
                  </a:solidFill>
                  <a:latin typeface="Arial" pitchFamily="34" charset="0"/>
                  <a:ea typeface="Gulim" pitchFamily="34" charset="-127"/>
                </a:rPr>
                <a:t>三角形降压起动控制</a:t>
              </a:r>
            </a:p>
          </p:txBody>
        </p:sp>
      </p:grpSp>
      <p:grpSp>
        <p:nvGrpSpPr>
          <p:cNvPr id="4100" name="Group 39"/>
          <p:cNvGrpSpPr>
            <a:grpSpLocks/>
          </p:cNvGrpSpPr>
          <p:nvPr/>
        </p:nvGrpSpPr>
        <p:grpSpPr bwMode="auto">
          <a:xfrm>
            <a:off x="1763713" y="1557338"/>
            <a:ext cx="5805487" cy="542925"/>
            <a:chOff x="1111" y="981"/>
            <a:chExt cx="3657" cy="342"/>
          </a:xfrm>
        </p:grpSpPr>
        <p:grpSp>
          <p:nvGrpSpPr>
            <p:cNvPr id="4123" name="Group 3"/>
            <p:cNvGrpSpPr>
              <a:grpSpLocks/>
            </p:cNvGrpSpPr>
            <p:nvPr/>
          </p:nvGrpSpPr>
          <p:grpSpPr bwMode="auto">
            <a:xfrm>
              <a:off x="1111" y="981"/>
              <a:ext cx="3657" cy="339"/>
              <a:chOff x="0" y="0"/>
              <a:chExt cx="3657" cy="339"/>
            </a:xfrm>
          </p:grpSpPr>
          <p:sp>
            <p:nvSpPr>
              <p:cNvPr id="5124" name="Rectangle 4"/>
              <p:cNvSpPr>
                <a:spLocks noChangeArrowheads="1"/>
              </p:cNvSpPr>
              <p:nvPr/>
            </p:nvSpPr>
            <p:spPr bwMode="auto">
              <a:xfrm>
                <a:off x="0" y="0"/>
                <a:ext cx="3657" cy="339"/>
              </a:xfrm>
              <a:prstGeom prst="rect">
                <a:avLst/>
              </a:prstGeom>
              <a:gradFill rotWithShape="1">
                <a:gsLst>
                  <a:gs pos="0">
                    <a:schemeClr val="hlink">
                      <a:gamma/>
                      <a:shade val="46275"/>
                      <a:invGamma/>
                    </a:schemeClr>
                  </a:gs>
                  <a:gs pos="50000">
                    <a:schemeClr val="hlink">
                      <a:alpha val="50000"/>
                    </a:schemeClr>
                  </a:gs>
                  <a:gs pos="100000">
                    <a:schemeClr val="hlink">
                      <a:gamma/>
                      <a:shade val="46275"/>
                      <a:invGamma/>
                    </a:schemeClr>
                  </a:gs>
                </a:gsLst>
                <a:lin ang="5400000" scaled="1"/>
              </a:gradFill>
              <a:ln w="9525">
                <a:noFill/>
                <a:miter lim="800000"/>
                <a:headEnd/>
                <a:tailEnd/>
              </a:ln>
              <a:effectLst/>
            </p:spPr>
            <p:txBody>
              <a:bodyPr wrap="none" anchor="ctr"/>
              <a:lstStyle/>
              <a:p>
                <a:pPr eaLnBrk="1" latinLnBrk="1" hangingPunct="1">
                  <a:defRPr/>
                </a:pPr>
                <a:endParaRPr lang="ko-KR" altLang="en-US" sz="2800" b="1">
                  <a:solidFill>
                    <a:srgbClr val="FFFFFF"/>
                  </a:solidFill>
                  <a:latin typeface="Verdana" pitchFamily="34" charset="0"/>
                  <a:ea typeface="Gulim" pitchFamily="34" charset="-127"/>
                </a:endParaRPr>
              </a:p>
            </p:txBody>
          </p:sp>
          <p:sp>
            <p:nvSpPr>
              <p:cNvPr id="4126" name="AutoShape 5"/>
              <p:cNvSpPr>
                <a:spLocks noChangeArrowheads="1"/>
              </p:cNvSpPr>
              <p:nvPr/>
            </p:nvSpPr>
            <p:spPr bwMode="auto">
              <a:xfrm>
                <a:off x="109" y="53"/>
                <a:ext cx="3448" cy="227"/>
              </a:xfrm>
              <a:prstGeom prst="roundRect">
                <a:avLst>
                  <a:gd name="adj" fmla="val 16667"/>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ea typeface="宋体" pitchFamily="2" charset="-122"/>
                </a:endParaRPr>
              </a:p>
            </p:txBody>
          </p:sp>
        </p:grpSp>
        <p:sp>
          <p:nvSpPr>
            <p:cNvPr id="4124" name="Rectangle 16"/>
            <p:cNvSpPr>
              <a:spLocks noChangeArrowheads="1"/>
            </p:cNvSpPr>
            <p:nvPr/>
          </p:nvSpPr>
          <p:spPr bwMode="auto">
            <a:xfrm>
              <a:off x="1401" y="1035"/>
              <a:ext cx="3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latinLnBrk="1" hangingPunct="1"/>
              <a:r>
                <a:rPr lang="ko-KR" altLang="en-US" sz="2400" b="1">
                  <a:latin typeface="Arial" pitchFamily="34" charset="0"/>
                  <a:ea typeface="Gulim" pitchFamily="34" charset="-127"/>
                </a:rPr>
                <a:t> </a:t>
              </a:r>
              <a:r>
                <a:rPr lang="en-US" altLang="zh-CN" sz="2400" b="1">
                  <a:solidFill>
                    <a:srgbClr val="FFFFFF"/>
                  </a:solidFill>
                  <a:latin typeface="Arial" pitchFamily="34" charset="0"/>
                  <a:ea typeface="Gulim" pitchFamily="34" charset="-127"/>
                </a:rPr>
                <a:t>1.</a:t>
              </a:r>
              <a:r>
                <a:rPr lang="zh-CN" altLang="en-US" sz="2400" b="1">
                  <a:solidFill>
                    <a:srgbClr val="FFFFFF"/>
                  </a:solidFill>
                  <a:latin typeface="Arial" pitchFamily="34" charset="0"/>
                  <a:ea typeface="Gulim" pitchFamily="34" charset="-127"/>
                </a:rPr>
                <a:t>全压起动控制</a:t>
              </a:r>
              <a:endParaRPr lang="en-US" altLang="zh-CN" sz="2400" b="1">
                <a:solidFill>
                  <a:srgbClr val="FFFFFF"/>
                </a:solidFill>
                <a:latin typeface="Arial" pitchFamily="34" charset="0"/>
                <a:ea typeface="Gulim" pitchFamily="34" charset="-127"/>
              </a:endParaRPr>
            </a:p>
          </p:txBody>
        </p:sp>
      </p:grpSp>
      <p:grpSp>
        <p:nvGrpSpPr>
          <p:cNvPr id="4101" name="Group 37"/>
          <p:cNvGrpSpPr>
            <a:grpSpLocks/>
          </p:cNvGrpSpPr>
          <p:nvPr/>
        </p:nvGrpSpPr>
        <p:grpSpPr bwMode="auto">
          <a:xfrm>
            <a:off x="1790700" y="3070225"/>
            <a:ext cx="5805488" cy="538163"/>
            <a:chOff x="1128" y="1934"/>
            <a:chExt cx="3657" cy="339"/>
          </a:xfrm>
        </p:grpSpPr>
        <p:grpSp>
          <p:nvGrpSpPr>
            <p:cNvPr id="4117" name="Group 9"/>
            <p:cNvGrpSpPr>
              <a:grpSpLocks/>
            </p:cNvGrpSpPr>
            <p:nvPr/>
          </p:nvGrpSpPr>
          <p:grpSpPr bwMode="auto">
            <a:xfrm>
              <a:off x="1128" y="1934"/>
              <a:ext cx="3657" cy="339"/>
              <a:chOff x="0" y="0"/>
              <a:chExt cx="3657" cy="339"/>
            </a:xfrm>
          </p:grpSpPr>
          <p:sp>
            <p:nvSpPr>
              <p:cNvPr id="5130" name="Rectangle 10"/>
              <p:cNvSpPr>
                <a:spLocks noChangeArrowheads="1"/>
              </p:cNvSpPr>
              <p:nvPr/>
            </p:nvSpPr>
            <p:spPr bwMode="auto">
              <a:xfrm>
                <a:off x="0" y="0"/>
                <a:ext cx="3657" cy="339"/>
              </a:xfrm>
              <a:prstGeom prst="rect">
                <a:avLst/>
              </a:prstGeom>
              <a:gradFill rotWithShape="1">
                <a:gsLst>
                  <a:gs pos="0">
                    <a:srgbClr val="009999">
                      <a:gamma/>
                      <a:shade val="30196"/>
                      <a:invGamma/>
                    </a:srgbClr>
                  </a:gs>
                  <a:gs pos="50000">
                    <a:srgbClr val="009999">
                      <a:alpha val="50000"/>
                    </a:srgbClr>
                  </a:gs>
                  <a:gs pos="100000">
                    <a:srgbClr val="009999">
                      <a:gamma/>
                      <a:shade val="30196"/>
                      <a:invGamma/>
                    </a:srgbClr>
                  </a:gs>
                </a:gsLst>
                <a:lin ang="5400000" scaled="1"/>
              </a:gradFill>
              <a:ln w="9525">
                <a:noFill/>
                <a:miter lim="800000"/>
                <a:headEnd/>
                <a:tailEnd/>
              </a:ln>
              <a:effectLst/>
            </p:spPr>
            <p:txBody>
              <a:bodyPr wrap="none" anchor="ctr"/>
              <a:lstStyle/>
              <a:p>
                <a:pPr eaLnBrk="1" latinLnBrk="1" hangingPunct="1">
                  <a:defRPr/>
                </a:pPr>
                <a:endParaRPr lang="ko-KR" altLang="en-US" sz="2800" b="1">
                  <a:solidFill>
                    <a:srgbClr val="FFFFFF"/>
                  </a:solidFill>
                  <a:latin typeface="Verdana" pitchFamily="34" charset="0"/>
                  <a:ea typeface="Gulim" pitchFamily="34" charset="-127"/>
                </a:endParaRPr>
              </a:p>
            </p:txBody>
          </p:sp>
          <p:sp>
            <p:nvSpPr>
              <p:cNvPr id="4122" name="AutoShape 11"/>
              <p:cNvSpPr>
                <a:spLocks noChangeArrowheads="1"/>
              </p:cNvSpPr>
              <p:nvPr/>
            </p:nvSpPr>
            <p:spPr bwMode="auto">
              <a:xfrm>
                <a:off x="109" y="60"/>
                <a:ext cx="3448" cy="227"/>
              </a:xfrm>
              <a:prstGeom prst="roundRect">
                <a:avLst>
                  <a:gd name="adj" fmla="val 16667"/>
                </a:avLst>
              </a:pr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ea typeface="宋体" pitchFamily="2" charset="-122"/>
                </a:endParaRPr>
              </a:p>
            </p:txBody>
          </p:sp>
        </p:grpSp>
        <p:sp>
          <p:nvSpPr>
            <p:cNvPr id="4118" name="Rectangle 17"/>
            <p:cNvSpPr>
              <a:spLocks noChangeArrowheads="1"/>
            </p:cNvSpPr>
            <p:nvPr/>
          </p:nvSpPr>
          <p:spPr bwMode="auto">
            <a:xfrm>
              <a:off x="1428" y="1966"/>
              <a:ext cx="279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latinLnBrk="1" hangingPunct="1"/>
              <a:r>
                <a:rPr lang="ko-KR" altLang="en-US" sz="2400" b="1">
                  <a:latin typeface="Arial" pitchFamily="34" charset="0"/>
                  <a:ea typeface="Gulim" pitchFamily="34" charset="-127"/>
                </a:rPr>
                <a:t> </a:t>
              </a:r>
              <a:r>
                <a:rPr lang="en-US" altLang="zh-CN" sz="2400" b="1">
                  <a:solidFill>
                    <a:srgbClr val="FFFFFF"/>
                  </a:solidFill>
                  <a:latin typeface="Arial" pitchFamily="34" charset="0"/>
                  <a:ea typeface="Gulim" pitchFamily="34" charset="-127"/>
                </a:rPr>
                <a:t>3.</a:t>
              </a:r>
              <a:r>
                <a:rPr lang="zh-CN" altLang="en-US" sz="2400" b="1">
                  <a:solidFill>
                    <a:srgbClr val="FFFFFF"/>
                  </a:solidFill>
                  <a:latin typeface="Arial" pitchFamily="34" charset="0"/>
                  <a:ea typeface="Gulim" pitchFamily="34" charset="-127"/>
                </a:rPr>
                <a:t>定子绕组串电阻降压起动控制</a:t>
              </a:r>
            </a:p>
          </p:txBody>
        </p:sp>
      </p:grpSp>
      <p:grpSp>
        <p:nvGrpSpPr>
          <p:cNvPr id="4102" name="Group 36"/>
          <p:cNvGrpSpPr>
            <a:grpSpLocks/>
          </p:cNvGrpSpPr>
          <p:nvPr/>
        </p:nvGrpSpPr>
        <p:grpSpPr bwMode="auto">
          <a:xfrm>
            <a:off x="1763713" y="3860800"/>
            <a:ext cx="5805487" cy="538163"/>
            <a:chOff x="1111" y="2432"/>
            <a:chExt cx="3657" cy="339"/>
          </a:xfrm>
        </p:grpSpPr>
        <p:sp>
          <p:nvSpPr>
            <p:cNvPr id="4110" name="Rectangle 18"/>
            <p:cNvSpPr>
              <a:spLocks noChangeArrowheads="1"/>
            </p:cNvSpPr>
            <p:nvPr/>
          </p:nvSpPr>
          <p:spPr bwMode="auto">
            <a:xfrm>
              <a:off x="1429" y="2432"/>
              <a:ext cx="208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latinLnBrk="1" hangingPunct="1"/>
              <a:r>
                <a:rPr lang="ko-KR" altLang="en-US" sz="2400" b="1">
                  <a:latin typeface="Arial" pitchFamily="34" charset="0"/>
                  <a:ea typeface="Gulim" pitchFamily="34" charset="-127"/>
                </a:rPr>
                <a:t> </a:t>
              </a:r>
              <a:r>
                <a:rPr lang="en-US" altLang="zh-CN" sz="2400" b="1">
                  <a:solidFill>
                    <a:srgbClr val="FFFFFF"/>
                  </a:solidFill>
                  <a:latin typeface="Arial" pitchFamily="34" charset="0"/>
                  <a:ea typeface="Gulim" pitchFamily="34" charset="-127"/>
                </a:rPr>
                <a:t>4. </a:t>
              </a:r>
              <a:r>
                <a:rPr lang="zh-CN" altLang="en-US" sz="2400" b="1">
                  <a:solidFill>
                    <a:srgbClr val="FFFFFF"/>
                  </a:solidFill>
                  <a:latin typeface="Arial" pitchFamily="34" charset="0"/>
                  <a:ea typeface="Gulim" pitchFamily="34" charset="-127"/>
                </a:rPr>
                <a:t>机床电气线路的安装</a:t>
              </a:r>
            </a:p>
          </p:txBody>
        </p:sp>
        <p:grpSp>
          <p:nvGrpSpPr>
            <p:cNvPr id="4111" name="Group 19"/>
            <p:cNvGrpSpPr>
              <a:grpSpLocks/>
            </p:cNvGrpSpPr>
            <p:nvPr/>
          </p:nvGrpSpPr>
          <p:grpSpPr bwMode="auto">
            <a:xfrm>
              <a:off x="1111" y="2432"/>
              <a:ext cx="3657" cy="339"/>
              <a:chOff x="0" y="0"/>
              <a:chExt cx="3657" cy="339"/>
            </a:xfrm>
          </p:grpSpPr>
          <p:sp>
            <p:nvSpPr>
              <p:cNvPr id="5140" name="Rectangle 20"/>
              <p:cNvSpPr>
                <a:spLocks noChangeArrowheads="1"/>
              </p:cNvSpPr>
              <p:nvPr/>
            </p:nvSpPr>
            <p:spPr bwMode="auto">
              <a:xfrm>
                <a:off x="0" y="0"/>
                <a:ext cx="3657" cy="339"/>
              </a:xfrm>
              <a:prstGeom prst="rect">
                <a:avLst/>
              </a:prstGeom>
              <a:gradFill rotWithShape="1">
                <a:gsLst>
                  <a:gs pos="0">
                    <a:srgbClr val="009999">
                      <a:gamma/>
                      <a:shade val="30196"/>
                      <a:invGamma/>
                    </a:srgbClr>
                  </a:gs>
                  <a:gs pos="50000">
                    <a:srgbClr val="009999">
                      <a:alpha val="50000"/>
                    </a:srgbClr>
                  </a:gs>
                  <a:gs pos="100000">
                    <a:srgbClr val="009999">
                      <a:gamma/>
                      <a:shade val="30196"/>
                      <a:invGamma/>
                    </a:srgbClr>
                  </a:gs>
                </a:gsLst>
                <a:lin ang="5400000" scaled="1"/>
              </a:gradFill>
              <a:ln w="9525">
                <a:noFill/>
                <a:miter lim="800000"/>
                <a:headEnd/>
                <a:tailEnd/>
              </a:ln>
              <a:effectLst/>
            </p:spPr>
            <p:txBody>
              <a:bodyPr wrap="none" anchor="ctr"/>
              <a:lstStyle/>
              <a:p>
                <a:pPr eaLnBrk="1" latinLnBrk="1" hangingPunct="1">
                  <a:defRPr/>
                </a:pPr>
                <a:endParaRPr lang="ko-KR" altLang="en-US" sz="2800" b="1">
                  <a:solidFill>
                    <a:srgbClr val="FFFFFF"/>
                  </a:solidFill>
                  <a:latin typeface="Verdana" pitchFamily="34" charset="0"/>
                  <a:ea typeface="Gulim" pitchFamily="34" charset="-127"/>
                </a:endParaRPr>
              </a:p>
            </p:txBody>
          </p:sp>
          <p:sp>
            <p:nvSpPr>
              <p:cNvPr id="4116" name="AutoShape 21"/>
              <p:cNvSpPr>
                <a:spLocks noChangeArrowheads="1"/>
              </p:cNvSpPr>
              <p:nvPr/>
            </p:nvSpPr>
            <p:spPr bwMode="auto">
              <a:xfrm>
                <a:off x="109" y="60"/>
                <a:ext cx="3448" cy="227"/>
              </a:xfrm>
              <a:prstGeom prst="roundRect">
                <a:avLst>
                  <a:gd name="adj" fmla="val 16667"/>
                </a:avLst>
              </a:pr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ea typeface="宋体" pitchFamily="2" charset="-122"/>
                </a:endParaRPr>
              </a:p>
            </p:txBody>
          </p:sp>
        </p:grpSp>
        <p:sp>
          <p:nvSpPr>
            <p:cNvPr id="4112" name="Rectangle 25"/>
            <p:cNvSpPr>
              <a:spLocks noChangeArrowheads="1"/>
            </p:cNvSpPr>
            <p:nvPr/>
          </p:nvSpPr>
          <p:spPr bwMode="auto">
            <a:xfrm>
              <a:off x="1411" y="2464"/>
              <a:ext cx="241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latinLnBrk="1" hangingPunct="1"/>
              <a:r>
                <a:rPr lang="ko-KR" altLang="en-US" sz="2400" b="1">
                  <a:latin typeface="Arial" pitchFamily="34" charset="0"/>
                  <a:ea typeface="Gulim" pitchFamily="34" charset="-127"/>
                </a:rPr>
                <a:t> </a:t>
              </a:r>
              <a:r>
                <a:rPr lang="en-US" altLang="zh-CN" sz="2400" b="1">
                  <a:solidFill>
                    <a:srgbClr val="FFFFFF"/>
                  </a:solidFill>
                  <a:latin typeface="Arial" pitchFamily="34" charset="0"/>
                  <a:ea typeface="Gulim" pitchFamily="34" charset="-127"/>
                </a:rPr>
                <a:t>4.</a:t>
              </a:r>
              <a:r>
                <a:rPr lang="zh-CN" altLang="en-US" sz="2400" b="1">
                  <a:solidFill>
                    <a:srgbClr val="FFFFFF"/>
                  </a:solidFill>
                  <a:latin typeface="Arial" pitchFamily="34" charset="0"/>
                  <a:ea typeface="Gulim" pitchFamily="34" charset="-127"/>
                </a:rPr>
                <a:t>自耦变压器降压起动控制</a:t>
              </a:r>
            </a:p>
          </p:txBody>
        </p:sp>
      </p:grpSp>
      <p:grpSp>
        <p:nvGrpSpPr>
          <p:cNvPr id="4103" name="Group 35"/>
          <p:cNvGrpSpPr>
            <a:grpSpLocks/>
          </p:cNvGrpSpPr>
          <p:nvPr/>
        </p:nvGrpSpPr>
        <p:grpSpPr bwMode="auto">
          <a:xfrm>
            <a:off x="1763713" y="4618038"/>
            <a:ext cx="5805487" cy="538162"/>
            <a:chOff x="1111" y="2909"/>
            <a:chExt cx="3657" cy="339"/>
          </a:xfrm>
        </p:grpSpPr>
        <p:grpSp>
          <p:nvGrpSpPr>
            <p:cNvPr id="4104" name="Group 22"/>
            <p:cNvGrpSpPr>
              <a:grpSpLocks/>
            </p:cNvGrpSpPr>
            <p:nvPr/>
          </p:nvGrpSpPr>
          <p:grpSpPr bwMode="auto">
            <a:xfrm>
              <a:off x="1111" y="2909"/>
              <a:ext cx="3657" cy="339"/>
              <a:chOff x="0" y="0"/>
              <a:chExt cx="3657" cy="339"/>
            </a:xfrm>
          </p:grpSpPr>
          <p:sp>
            <p:nvSpPr>
              <p:cNvPr id="5143" name="Rectangle 23"/>
              <p:cNvSpPr>
                <a:spLocks noChangeArrowheads="1"/>
              </p:cNvSpPr>
              <p:nvPr/>
            </p:nvSpPr>
            <p:spPr bwMode="auto">
              <a:xfrm>
                <a:off x="0" y="0"/>
                <a:ext cx="3657" cy="339"/>
              </a:xfrm>
              <a:prstGeom prst="rect">
                <a:avLst/>
              </a:prstGeom>
              <a:gradFill rotWithShape="1">
                <a:gsLst>
                  <a:gs pos="0">
                    <a:srgbClr val="0099FF">
                      <a:gamma/>
                      <a:shade val="30196"/>
                      <a:invGamma/>
                    </a:srgbClr>
                  </a:gs>
                  <a:gs pos="50000">
                    <a:srgbClr val="0099FF">
                      <a:alpha val="50000"/>
                    </a:srgbClr>
                  </a:gs>
                  <a:gs pos="100000">
                    <a:srgbClr val="0099FF">
                      <a:gamma/>
                      <a:shade val="30196"/>
                      <a:invGamma/>
                    </a:srgbClr>
                  </a:gs>
                </a:gsLst>
                <a:lin ang="5400000" scaled="1"/>
              </a:gradFill>
              <a:ln w="9525">
                <a:noFill/>
                <a:miter lim="800000"/>
                <a:headEnd/>
                <a:tailEnd/>
              </a:ln>
              <a:effectLst/>
            </p:spPr>
            <p:txBody>
              <a:bodyPr wrap="none" anchor="ctr"/>
              <a:lstStyle/>
              <a:p>
                <a:pPr eaLnBrk="1" latinLnBrk="1" hangingPunct="1">
                  <a:defRPr/>
                </a:pPr>
                <a:endParaRPr lang="ko-KR" altLang="en-US" sz="2800" b="1">
                  <a:solidFill>
                    <a:srgbClr val="FFFFFF"/>
                  </a:solidFill>
                  <a:latin typeface="Verdana" pitchFamily="34" charset="0"/>
                  <a:ea typeface="Gulim" pitchFamily="34" charset="-127"/>
                </a:endParaRPr>
              </a:p>
            </p:txBody>
          </p:sp>
          <p:sp>
            <p:nvSpPr>
              <p:cNvPr id="4109" name="AutoShape 24"/>
              <p:cNvSpPr>
                <a:spLocks noChangeArrowheads="1"/>
              </p:cNvSpPr>
              <p:nvPr/>
            </p:nvSpPr>
            <p:spPr bwMode="auto">
              <a:xfrm>
                <a:off x="109" y="45"/>
                <a:ext cx="3448" cy="227"/>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ea typeface="宋体" pitchFamily="2" charset="-122"/>
                </a:endParaRPr>
              </a:p>
            </p:txBody>
          </p:sp>
        </p:grpSp>
        <p:sp>
          <p:nvSpPr>
            <p:cNvPr id="4105" name="Rectangle 26"/>
            <p:cNvSpPr>
              <a:spLocks noChangeArrowheads="1"/>
            </p:cNvSpPr>
            <p:nvPr/>
          </p:nvSpPr>
          <p:spPr bwMode="auto">
            <a:xfrm>
              <a:off x="1411" y="2917"/>
              <a:ext cx="240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latinLnBrk="1" hangingPunct="1"/>
              <a:r>
                <a:rPr lang="ko-KR" altLang="en-US" sz="2400" b="1">
                  <a:latin typeface="Arial" pitchFamily="34" charset="0"/>
                  <a:ea typeface="Gulim" pitchFamily="34" charset="-127"/>
                </a:rPr>
                <a:t> </a:t>
              </a:r>
              <a:r>
                <a:rPr lang="en-US" altLang="zh-CN" sz="2400" b="1">
                  <a:solidFill>
                    <a:srgbClr val="FFFFFF"/>
                  </a:solidFill>
                  <a:latin typeface="Arial" pitchFamily="34" charset="0"/>
                  <a:ea typeface="Gulim" pitchFamily="34" charset="-127"/>
                </a:rPr>
                <a:t>5.</a:t>
              </a:r>
              <a:r>
                <a:rPr lang="zh-CN" altLang="en-US" sz="2400" b="1">
                  <a:solidFill>
                    <a:srgbClr val="FFFFFF"/>
                  </a:solidFill>
                  <a:latin typeface="Arial" pitchFamily="34" charset="0"/>
                  <a:ea typeface="Gulim" pitchFamily="34" charset="-127"/>
                </a:rPr>
                <a:t>延边三角形降压起动控制</a:t>
              </a:r>
            </a:p>
          </p:txBody>
        </p:sp>
      </p:grpSp>
    </p:spTree>
    <p:extLst>
      <p:ext uri="{BB962C8B-B14F-4D97-AF65-F5344CB8AC3E}">
        <p14:creationId xmlns:p14="http://schemas.microsoft.com/office/powerpoint/2010/main" val="8881050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a:xfrm>
            <a:off x="323850" y="1484313"/>
            <a:ext cx="8675688" cy="4824412"/>
          </a:xfrm>
        </p:spPr>
        <p:txBody>
          <a:bodyPr>
            <a:normAutofit/>
          </a:bodyPr>
          <a:lstStyle/>
          <a:p>
            <a:pPr>
              <a:lnSpc>
                <a:spcPct val="80000"/>
              </a:lnSpc>
              <a:buFont typeface="Wingdings" pitchFamily="2" charset="2"/>
              <a:buNone/>
            </a:pPr>
            <a:r>
              <a:rPr lang="zh-CN" altLang="zh-CN" b="1" dirty="0">
                <a:solidFill>
                  <a:schemeClr val="tx1"/>
                </a:solidFill>
                <a:ea typeface="宋体" pitchFamily="2" charset="-122"/>
              </a:rPr>
              <a:t>三相异步电动机的工作原理</a:t>
            </a:r>
          </a:p>
          <a:p>
            <a:pPr>
              <a:lnSpc>
                <a:spcPct val="80000"/>
              </a:lnSpc>
              <a:buFont typeface="Wingdings" pitchFamily="2" charset="2"/>
              <a:buNone/>
            </a:pPr>
            <a:r>
              <a:rPr lang="zh-CN" altLang="en-US" b="1" dirty="0">
                <a:solidFill>
                  <a:schemeClr val="tx1"/>
                </a:solidFill>
                <a:ea typeface="宋体" pitchFamily="2" charset="-122"/>
              </a:rPr>
              <a:t>          </a:t>
            </a:r>
            <a:r>
              <a:rPr lang="zh-CN" altLang="zh-CN" b="1" dirty="0">
                <a:solidFill>
                  <a:schemeClr val="tx1"/>
                </a:solidFill>
                <a:ea typeface="宋体" pitchFamily="2" charset="-122"/>
              </a:rPr>
              <a:t>当三相定子绕组通入三相交流电时，在定子、转子与空气隙中</a:t>
            </a:r>
            <a:r>
              <a:rPr lang="zh-CN" altLang="zh-CN" b="1" dirty="0">
                <a:solidFill>
                  <a:schemeClr val="tx1"/>
                </a:solidFill>
                <a:ea typeface="宋体" pitchFamily="2" charset="-122"/>
              </a:rPr>
              <a:t>就会产生一个沿定子内圆旋转的磁场，该磁场称为旋转磁场。旋转磁场的旋转方向决定于通入定子绕组的三相交流电源的相序，且与电源的相序一致。只要任意对调电动机两相绕组与交流电源</a:t>
            </a:r>
            <a:r>
              <a:rPr lang="zh-CN" altLang="zh-CN" b="1" dirty="0">
                <a:solidFill>
                  <a:schemeClr val="tx1"/>
                </a:solidFill>
                <a:ea typeface="宋体" pitchFamily="2" charset="-122"/>
              </a:rPr>
              <a:t>的接线，旋转磁场即反转。当三相异步电动机有p对磁极时，旋转磁场的转速为n</a:t>
            </a:r>
            <a:r>
              <a:rPr lang="zh-CN" altLang="en-US" b="1" dirty="0">
                <a:solidFill>
                  <a:schemeClr val="tx1"/>
                </a:solidFill>
                <a:ea typeface="宋体" pitchFamily="2" charset="-122"/>
              </a:rPr>
              <a:t>1</a:t>
            </a:r>
            <a:r>
              <a:rPr lang="zh-CN" altLang="zh-CN" b="1" dirty="0">
                <a:solidFill>
                  <a:schemeClr val="tx1"/>
                </a:solidFill>
                <a:ea typeface="宋体" pitchFamily="2" charset="-122"/>
              </a:rPr>
              <a:t>=60f/p</a:t>
            </a:r>
            <a:r>
              <a:rPr lang="en-US" altLang="zh-CN" b="1" dirty="0">
                <a:solidFill>
                  <a:schemeClr val="tx1"/>
                </a:solidFill>
                <a:ea typeface="宋体" pitchFamily="2" charset="-122"/>
              </a:rPr>
              <a:t>.</a:t>
            </a:r>
          </a:p>
          <a:p>
            <a:pPr>
              <a:lnSpc>
                <a:spcPct val="80000"/>
              </a:lnSpc>
              <a:buFont typeface="Wingdings" pitchFamily="2" charset="2"/>
              <a:buNone/>
            </a:pPr>
            <a:r>
              <a:rPr lang="zh-CN" altLang="en-US" b="1" dirty="0">
                <a:solidFill>
                  <a:schemeClr val="tx1"/>
                </a:solidFill>
                <a:ea typeface="宋体" pitchFamily="2" charset="-122"/>
              </a:rPr>
              <a:t>           </a:t>
            </a:r>
          </a:p>
          <a:p>
            <a:pPr>
              <a:lnSpc>
                <a:spcPct val="80000"/>
              </a:lnSpc>
              <a:buFont typeface="Wingdings" pitchFamily="2" charset="2"/>
              <a:buNone/>
            </a:pPr>
            <a:r>
              <a:rPr lang="zh-CN" altLang="en-US" b="1" dirty="0">
                <a:solidFill>
                  <a:schemeClr val="tx1"/>
                </a:solidFill>
                <a:ea typeface="宋体" pitchFamily="2" charset="-122"/>
              </a:rPr>
              <a:t>          </a:t>
            </a:r>
            <a:r>
              <a:rPr lang="zh-CN" altLang="zh-CN" b="1" dirty="0">
                <a:solidFill>
                  <a:schemeClr val="tx1"/>
                </a:solidFill>
                <a:ea typeface="宋体" pitchFamily="2" charset="-122"/>
              </a:rPr>
              <a:t>在电动机起动的瞬间，n=0，S=1，转差率最大；随着转速的上升，转差率逐渐减小，当n=n1时，S=0。即，S在0～1之间变化。在额定负载时，中小型异步电动机转差率的范围一般在0.02～0.06之间。</a:t>
            </a:r>
          </a:p>
        </p:txBody>
      </p:sp>
      <p:sp>
        <p:nvSpPr>
          <p:cNvPr id="22531" name="Rectangle 4"/>
          <p:cNvSpPr>
            <a:spLocks noChangeArrowheads="1"/>
          </p:cNvSpPr>
          <p:nvPr/>
        </p:nvSpPr>
        <p:spPr bwMode="auto">
          <a:xfrm>
            <a:off x="250825" y="428625"/>
            <a:ext cx="165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zh-CN" altLang="en-US" sz="2800" b="1">
                <a:solidFill>
                  <a:srgbClr val="FFFF00"/>
                </a:solidFill>
                <a:ea typeface="宋体" pitchFamily="2" charset="-122"/>
              </a:rPr>
              <a:t>知识链接</a:t>
            </a:r>
            <a:r>
              <a:rPr lang="zh-CN" altLang="en-US">
                <a:ea typeface="宋体" pitchFamily="2" charset="-122"/>
              </a:rPr>
              <a:t> </a:t>
            </a:r>
          </a:p>
        </p:txBody>
      </p:sp>
      <p:sp>
        <p:nvSpPr>
          <p:cNvPr id="22532" name="Rectangle 5"/>
          <p:cNvSpPr>
            <a:spLocks noGrp="1" noChangeArrowheads="1"/>
          </p:cNvSpPr>
          <p:nvPr>
            <p:ph type="title"/>
          </p:nvPr>
        </p:nvSpPr>
        <p:spPr>
          <a:xfrm>
            <a:off x="179388" y="333375"/>
            <a:ext cx="8785225" cy="609600"/>
          </a:xfrm>
          <a:noFill/>
        </p:spPr>
        <p:txBody>
          <a:bodyPr>
            <a:normAutofit fontScale="90000"/>
          </a:bodyPr>
          <a:lstStyle/>
          <a:p>
            <a:pPr eaLnBrk="1" hangingPunct="1"/>
            <a:r>
              <a:rPr lang="en-US" altLang="en-US" smtClean="0"/>
              <a:t>工作任务</a:t>
            </a:r>
            <a:r>
              <a:rPr lang="en-US" altLang="zh-CN" smtClean="0">
                <a:ea typeface="宋体" pitchFamily="2" charset="-122"/>
              </a:rPr>
              <a:t>1</a:t>
            </a:r>
            <a:r>
              <a:rPr lang="en-US" altLang="en-US" smtClean="0"/>
              <a:t>  全压起动控制</a:t>
            </a:r>
            <a:endParaRPr lang="ko-KR" altLang="en-US" smtClean="0">
              <a:ea typeface="Gulim" pitchFamily="34" charset="-127"/>
            </a:endParaRPr>
          </a:p>
        </p:txBody>
      </p:sp>
    </p:spTree>
    <p:extLst>
      <p:ext uri="{BB962C8B-B14F-4D97-AF65-F5344CB8AC3E}">
        <p14:creationId xmlns:p14="http://schemas.microsoft.com/office/powerpoint/2010/main" val="35193522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468313" y="1052513"/>
            <a:ext cx="8229600" cy="5400675"/>
          </a:xfrm>
        </p:spPr>
        <p:txBody>
          <a:bodyPr>
            <a:normAutofit/>
          </a:bodyPr>
          <a:lstStyle/>
          <a:p>
            <a:pPr eaLnBrk="1" hangingPunct="1">
              <a:buFont typeface="Wingdings" pitchFamily="2" charset="2"/>
              <a:buNone/>
            </a:pPr>
            <a:r>
              <a:rPr lang="zh-CN" altLang="zh-CN" b="1" dirty="0">
                <a:solidFill>
                  <a:schemeClr val="tx1"/>
                </a:solidFill>
                <a:ea typeface="宋体" pitchFamily="2" charset="-122"/>
              </a:rPr>
              <a:t>三相笼型异步电动机电动机的起动</a:t>
            </a:r>
            <a:endParaRPr lang="zh-CN" altLang="en-US" b="1" dirty="0">
              <a:solidFill>
                <a:schemeClr val="tx1"/>
              </a:solidFill>
              <a:ea typeface="宋体" pitchFamily="2" charset="-122"/>
            </a:endParaRPr>
          </a:p>
          <a:p>
            <a:pPr eaLnBrk="1" hangingPunct="1">
              <a:buFont typeface="Wingdings" pitchFamily="2" charset="2"/>
              <a:buNone/>
            </a:pPr>
            <a:r>
              <a:rPr lang="zh-CN" altLang="en-US" b="1" dirty="0">
                <a:solidFill>
                  <a:schemeClr val="tx1"/>
                </a:solidFill>
                <a:ea typeface="宋体" pitchFamily="2" charset="-122"/>
              </a:rPr>
              <a:t>         </a:t>
            </a:r>
            <a:r>
              <a:rPr lang="zh-CN" altLang="en-US" b="1" dirty="0">
                <a:solidFill>
                  <a:schemeClr val="tx1"/>
                </a:solidFill>
                <a:ea typeface="宋体" pitchFamily="2" charset="-122"/>
                <a:sym typeface="Wingdings" pitchFamily="2" charset="2"/>
              </a:rPr>
              <a:t></a:t>
            </a:r>
            <a:r>
              <a:rPr lang="zh-CN" altLang="en-US" b="1" dirty="0">
                <a:solidFill>
                  <a:schemeClr val="tx1"/>
                </a:solidFill>
                <a:ea typeface="宋体" pitchFamily="2" charset="-122"/>
              </a:rPr>
              <a:t> </a:t>
            </a:r>
            <a:r>
              <a:rPr lang="zh-CN" altLang="zh-CN" b="1" dirty="0">
                <a:solidFill>
                  <a:schemeClr val="tx1"/>
                </a:solidFill>
                <a:ea typeface="宋体" pitchFamily="2" charset="-122"/>
              </a:rPr>
              <a:t>电动机接通电源后由静止状态逐渐加速到稳定运行状态的过程，称为电动机的起动。电动机的起动有两种方式，分别为全压起动和降压起动。</a:t>
            </a:r>
          </a:p>
          <a:p>
            <a:pPr eaLnBrk="1" hangingPunct="1">
              <a:buFont typeface="Wingdings" pitchFamily="2" charset="2"/>
              <a:buNone/>
            </a:pPr>
            <a:r>
              <a:rPr lang="zh-CN" altLang="zh-CN" b="1" dirty="0">
                <a:solidFill>
                  <a:schemeClr val="tx1"/>
                </a:solidFill>
                <a:ea typeface="宋体" pitchFamily="2" charset="-122"/>
              </a:rPr>
              <a:t> </a:t>
            </a:r>
            <a:r>
              <a:rPr lang="zh-CN" altLang="en-US" b="1" dirty="0">
                <a:solidFill>
                  <a:schemeClr val="tx1"/>
                </a:solidFill>
                <a:ea typeface="宋体" pitchFamily="2" charset="-122"/>
              </a:rPr>
              <a:t>        </a:t>
            </a:r>
            <a:r>
              <a:rPr lang="zh-CN" altLang="en-US" b="1" dirty="0">
                <a:solidFill>
                  <a:schemeClr val="tx1"/>
                </a:solidFill>
                <a:ea typeface="宋体" pitchFamily="2" charset="-122"/>
                <a:sym typeface="Wingdings" pitchFamily="2" charset="2"/>
              </a:rPr>
              <a:t></a:t>
            </a:r>
            <a:r>
              <a:rPr lang="zh-CN" altLang="zh-CN" b="1" dirty="0">
                <a:solidFill>
                  <a:schemeClr val="tx1"/>
                </a:solidFill>
                <a:ea typeface="宋体" pitchFamily="2" charset="-122"/>
              </a:rPr>
              <a:t>额定电压直接加到电动机的定子绕组上而使电动机起动的过程称为直接起动或全压起动。</a:t>
            </a:r>
            <a:endParaRPr lang="zh-CN" altLang="en-US" b="1" dirty="0">
              <a:solidFill>
                <a:schemeClr val="tx1"/>
              </a:solidFill>
              <a:ea typeface="宋体" pitchFamily="2" charset="-122"/>
            </a:endParaRPr>
          </a:p>
          <a:p>
            <a:pPr eaLnBrk="1" hangingPunct="1">
              <a:buFont typeface="Wingdings" pitchFamily="2" charset="2"/>
              <a:buNone/>
            </a:pPr>
            <a:r>
              <a:rPr lang="zh-CN" altLang="zh-CN" b="1" dirty="0">
                <a:solidFill>
                  <a:schemeClr val="tx1"/>
                </a:solidFill>
                <a:ea typeface="宋体" pitchFamily="2" charset="-122"/>
              </a:rPr>
              <a:t>直接起动</a:t>
            </a:r>
            <a:r>
              <a:rPr lang="zh-CN" altLang="en-US" b="1" dirty="0">
                <a:solidFill>
                  <a:schemeClr val="tx1"/>
                </a:solidFill>
                <a:ea typeface="宋体" pitchFamily="2" charset="-122"/>
              </a:rPr>
              <a:t>:</a:t>
            </a:r>
            <a:r>
              <a:rPr lang="zh-CN" altLang="zh-CN" b="1" dirty="0">
                <a:solidFill>
                  <a:schemeClr val="tx1"/>
                </a:solidFill>
                <a:ea typeface="宋体" pitchFamily="2" charset="-122"/>
              </a:rPr>
              <a:t>简单、经济、可靠</a:t>
            </a:r>
            <a:endParaRPr lang="zh-CN" altLang="en-US" b="1" dirty="0">
              <a:solidFill>
                <a:schemeClr val="tx1"/>
              </a:solidFill>
              <a:ea typeface="宋体" pitchFamily="2" charset="-122"/>
            </a:endParaRPr>
          </a:p>
          <a:p>
            <a:pPr eaLnBrk="1" hangingPunct="1">
              <a:buFont typeface="Wingdings" pitchFamily="2" charset="2"/>
              <a:buNone/>
            </a:pPr>
            <a:r>
              <a:rPr lang="zh-CN" altLang="en-US" b="1" dirty="0">
                <a:solidFill>
                  <a:schemeClr val="tx1"/>
                </a:solidFill>
                <a:ea typeface="宋体" pitchFamily="2" charset="-122"/>
              </a:rPr>
              <a:t>                      </a:t>
            </a:r>
            <a:r>
              <a:rPr lang="zh-CN" altLang="zh-CN" b="1" dirty="0">
                <a:solidFill>
                  <a:schemeClr val="tx1"/>
                </a:solidFill>
                <a:ea typeface="宋体" pitchFamily="2" charset="-122"/>
              </a:rPr>
              <a:t>起动电流大</a:t>
            </a:r>
            <a:r>
              <a:rPr lang="zh-CN" altLang="en-US" b="1" dirty="0">
                <a:solidFill>
                  <a:schemeClr val="tx1"/>
                </a:solidFill>
                <a:ea typeface="宋体" pitchFamily="2" charset="-122"/>
              </a:rPr>
              <a:t>,影响</a:t>
            </a:r>
            <a:r>
              <a:rPr lang="zh-CN" altLang="zh-CN" b="1" dirty="0">
                <a:solidFill>
                  <a:schemeClr val="tx1"/>
                </a:solidFill>
                <a:ea typeface="宋体" pitchFamily="2" charset="-122"/>
              </a:rPr>
              <a:t>电网电压显著</a:t>
            </a:r>
            <a:endParaRPr lang="zh-CN" altLang="en-US" b="1" dirty="0">
              <a:solidFill>
                <a:schemeClr val="tx1"/>
              </a:solidFill>
              <a:ea typeface="宋体" pitchFamily="2" charset="-122"/>
            </a:endParaRPr>
          </a:p>
          <a:p>
            <a:pPr eaLnBrk="1" hangingPunct="1">
              <a:buFont typeface="Wingdings" pitchFamily="2" charset="2"/>
              <a:buNone/>
            </a:pPr>
            <a:r>
              <a:rPr lang="zh-CN" altLang="en-US" b="1" dirty="0">
                <a:solidFill>
                  <a:schemeClr val="tx1"/>
                </a:solidFill>
                <a:ea typeface="宋体" pitchFamily="2" charset="-122"/>
              </a:rPr>
              <a:t>         </a:t>
            </a:r>
            <a:r>
              <a:rPr lang="zh-CN" altLang="zh-CN" b="1" dirty="0">
                <a:solidFill>
                  <a:schemeClr val="tx1"/>
                </a:solidFill>
                <a:ea typeface="宋体" pitchFamily="2" charset="-122"/>
              </a:rPr>
              <a:t>一般规定，功率小于10KW的电动机可以采用直接起动的方式。</a:t>
            </a:r>
          </a:p>
          <a:p>
            <a:pPr eaLnBrk="1" hangingPunct="1">
              <a:buFont typeface="Wingdings" pitchFamily="2" charset="2"/>
              <a:buNone/>
            </a:pPr>
            <a:r>
              <a:rPr lang="zh-CN" altLang="en-US" b="1" dirty="0">
                <a:solidFill>
                  <a:schemeClr val="tx1"/>
                </a:solidFill>
                <a:ea typeface="宋体" pitchFamily="2" charset="-122"/>
              </a:rPr>
              <a:t>         </a:t>
            </a:r>
            <a:r>
              <a:rPr lang="zh-CN" altLang="en-US" b="1" dirty="0">
                <a:solidFill>
                  <a:schemeClr val="tx1"/>
                </a:solidFill>
                <a:ea typeface="宋体" pitchFamily="2" charset="-122"/>
                <a:sym typeface="Wingdings" pitchFamily="2" charset="2"/>
              </a:rPr>
              <a:t></a:t>
            </a:r>
            <a:r>
              <a:rPr lang="zh-CN" altLang="zh-CN" b="1" dirty="0">
                <a:solidFill>
                  <a:schemeClr val="tx1"/>
                </a:solidFill>
                <a:ea typeface="宋体" pitchFamily="2" charset="-122"/>
              </a:rPr>
              <a:t>降压起动是降低加在三相异步电动机的定子绕组上的电压，起动后再将电压恢复到额定值，使之在正常电压下运行。</a:t>
            </a:r>
          </a:p>
        </p:txBody>
      </p:sp>
      <p:sp>
        <p:nvSpPr>
          <p:cNvPr id="23555" name="Rectangle 4"/>
          <p:cNvSpPr>
            <a:spLocks noChangeArrowheads="1"/>
          </p:cNvSpPr>
          <p:nvPr/>
        </p:nvSpPr>
        <p:spPr bwMode="auto">
          <a:xfrm>
            <a:off x="250825" y="428625"/>
            <a:ext cx="165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zh-CN" altLang="en-US" sz="2800" b="1">
                <a:solidFill>
                  <a:srgbClr val="FFFF00"/>
                </a:solidFill>
                <a:ea typeface="宋体" pitchFamily="2" charset="-122"/>
              </a:rPr>
              <a:t>知识链接</a:t>
            </a:r>
            <a:r>
              <a:rPr lang="zh-CN" altLang="en-US">
                <a:ea typeface="宋体" pitchFamily="2" charset="-122"/>
              </a:rPr>
              <a:t> </a:t>
            </a:r>
          </a:p>
        </p:txBody>
      </p:sp>
      <p:sp>
        <p:nvSpPr>
          <p:cNvPr id="23556" name="Rectangle 5"/>
          <p:cNvSpPr>
            <a:spLocks noGrp="1" noChangeArrowheads="1"/>
          </p:cNvSpPr>
          <p:nvPr>
            <p:ph type="title"/>
          </p:nvPr>
        </p:nvSpPr>
        <p:spPr>
          <a:xfrm>
            <a:off x="179388" y="333375"/>
            <a:ext cx="8785225" cy="609600"/>
          </a:xfrm>
          <a:noFill/>
        </p:spPr>
        <p:txBody>
          <a:bodyPr>
            <a:normAutofit fontScale="90000"/>
          </a:bodyPr>
          <a:lstStyle/>
          <a:p>
            <a:pPr eaLnBrk="1" hangingPunct="1"/>
            <a:r>
              <a:rPr lang="en-US" altLang="en-US" smtClean="0"/>
              <a:t>工作任务</a:t>
            </a:r>
            <a:r>
              <a:rPr lang="en-US" altLang="zh-CN" smtClean="0">
                <a:ea typeface="宋体" pitchFamily="2" charset="-122"/>
              </a:rPr>
              <a:t>1</a:t>
            </a:r>
            <a:r>
              <a:rPr lang="en-US" altLang="en-US" smtClean="0"/>
              <a:t>  全压起动控制</a:t>
            </a:r>
            <a:endParaRPr lang="ko-KR" altLang="en-US" smtClean="0">
              <a:ea typeface="Gulim" pitchFamily="34" charset="-127"/>
            </a:endParaRPr>
          </a:p>
        </p:txBody>
      </p:sp>
    </p:spTree>
    <p:extLst>
      <p:ext uri="{BB962C8B-B14F-4D97-AF65-F5344CB8AC3E}">
        <p14:creationId xmlns:p14="http://schemas.microsoft.com/office/powerpoint/2010/main" val="17065755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body" idx="1"/>
          </p:nvPr>
        </p:nvSpPr>
        <p:spPr>
          <a:xfrm>
            <a:off x="0" y="836713"/>
            <a:ext cx="9144000" cy="1728688"/>
          </a:xfrm>
        </p:spPr>
        <p:txBody>
          <a:bodyPr>
            <a:noAutofit/>
          </a:bodyPr>
          <a:lstStyle/>
          <a:p>
            <a:pPr>
              <a:buNone/>
            </a:pPr>
            <a:r>
              <a:rPr lang="zh-CN" altLang="en-US" b="1" dirty="0">
                <a:solidFill>
                  <a:schemeClr val="tx1"/>
                </a:solidFill>
                <a:ea typeface="宋体" pitchFamily="2" charset="-122"/>
              </a:rPr>
              <a:t>电动机的点动控制</a:t>
            </a:r>
          </a:p>
          <a:p>
            <a:pPr>
              <a:buNone/>
            </a:pPr>
            <a:r>
              <a:rPr lang="zh-CN" altLang="en-US" b="1" dirty="0">
                <a:solidFill>
                  <a:schemeClr val="tx1"/>
                </a:solidFill>
                <a:ea typeface="宋体" pitchFamily="2" charset="-122"/>
              </a:rPr>
              <a:t>           所谓点动，即按下按钮时电动机起动工作，松开按钮时电动机停止工作。点动控制多用于机床刀架、横梁、立柱等快速移动和机床对刀等场合。</a:t>
            </a:r>
            <a:endParaRPr lang="en-US" altLang="zh-CN" b="1" dirty="0">
              <a:solidFill>
                <a:schemeClr val="tx1"/>
              </a:solidFill>
              <a:ea typeface="宋体" pitchFamily="2" charset="-122"/>
            </a:endParaRPr>
          </a:p>
        </p:txBody>
      </p:sp>
      <p:sp>
        <p:nvSpPr>
          <p:cNvPr id="24579" name="Rectangle 4"/>
          <p:cNvSpPr>
            <a:spLocks noChangeArrowheads="1"/>
          </p:cNvSpPr>
          <p:nvPr/>
        </p:nvSpPr>
        <p:spPr bwMode="auto">
          <a:xfrm>
            <a:off x="250825" y="428625"/>
            <a:ext cx="17907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zh-CN" altLang="en-US" sz="2800" b="1" dirty="0">
                <a:solidFill>
                  <a:srgbClr val="FFFF00"/>
                </a:solidFill>
                <a:ea typeface="宋体" pitchFamily="2" charset="-122"/>
              </a:rPr>
              <a:t>基本任务</a:t>
            </a:r>
            <a:r>
              <a:rPr lang="en-US" altLang="zh-CN" sz="2800" b="1" dirty="0">
                <a:solidFill>
                  <a:srgbClr val="FFFF00"/>
                </a:solidFill>
                <a:ea typeface="宋体" pitchFamily="2" charset="-122"/>
              </a:rPr>
              <a:t>1</a:t>
            </a:r>
          </a:p>
        </p:txBody>
      </p:sp>
      <p:sp>
        <p:nvSpPr>
          <p:cNvPr id="24580" name="Rectangle 5"/>
          <p:cNvSpPr>
            <a:spLocks noGrp="1" noChangeArrowheads="1"/>
          </p:cNvSpPr>
          <p:nvPr>
            <p:ph type="title"/>
          </p:nvPr>
        </p:nvSpPr>
        <p:spPr>
          <a:xfrm>
            <a:off x="179388" y="333375"/>
            <a:ext cx="8785225" cy="609600"/>
          </a:xfrm>
          <a:noFill/>
        </p:spPr>
        <p:txBody>
          <a:bodyPr>
            <a:normAutofit fontScale="90000"/>
          </a:bodyPr>
          <a:lstStyle/>
          <a:p>
            <a:pPr eaLnBrk="1" hangingPunct="1"/>
            <a:r>
              <a:rPr lang="en-US" altLang="en-US" dirty="0" smtClean="0"/>
              <a:t>     工作任务</a:t>
            </a:r>
            <a:r>
              <a:rPr lang="en-US" altLang="zh-CN" dirty="0" smtClean="0">
                <a:ea typeface="宋体" pitchFamily="2" charset="-122"/>
              </a:rPr>
              <a:t>1</a:t>
            </a:r>
            <a:r>
              <a:rPr lang="en-US" altLang="en-US" dirty="0" smtClean="0"/>
              <a:t>  </a:t>
            </a:r>
            <a:r>
              <a:rPr lang="en-US" altLang="en-US" dirty="0" err="1" smtClean="0"/>
              <a:t>全压起动控制</a:t>
            </a:r>
            <a:endParaRPr lang="ko-KR" altLang="en-US" dirty="0" smtClean="0">
              <a:ea typeface="Gulim" pitchFamily="34" charset="-127"/>
            </a:endParaRPr>
          </a:p>
        </p:txBody>
      </p:sp>
      <p:pic>
        <p:nvPicPr>
          <p:cNvPr id="2458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2" y="2276474"/>
            <a:ext cx="3527425" cy="416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Rectangle 7"/>
          <p:cNvSpPr>
            <a:spLocks noChangeArrowheads="1"/>
          </p:cNvSpPr>
          <p:nvPr/>
        </p:nvSpPr>
        <p:spPr bwMode="auto">
          <a:xfrm>
            <a:off x="107504" y="2374489"/>
            <a:ext cx="5472607"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indent="266700"/>
            <a:r>
              <a:rPr lang="en-US" altLang="zh-CN" sz="2000" b="1" dirty="0">
                <a:ea typeface="宋体" pitchFamily="2" charset="-122"/>
              </a:rPr>
              <a:t>1.</a:t>
            </a:r>
            <a:r>
              <a:rPr lang="zh-CN" altLang="en-US" sz="2000" b="1" dirty="0">
                <a:ea typeface="宋体" pitchFamily="2" charset="-122"/>
              </a:rPr>
              <a:t>主电路</a:t>
            </a:r>
          </a:p>
          <a:p>
            <a:pPr indent="266700"/>
            <a:r>
              <a:rPr lang="zh-CN" altLang="en-US" sz="2000" b="1" dirty="0">
                <a:ea typeface="宋体" pitchFamily="2" charset="-122"/>
              </a:rPr>
              <a:t>       由电源开关</a:t>
            </a:r>
            <a:r>
              <a:rPr lang="en-US" altLang="zh-CN" sz="2000" b="1" dirty="0">
                <a:ea typeface="宋体" pitchFamily="2" charset="-122"/>
              </a:rPr>
              <a:t>QS</a:t>
            </a:r>
            <a:r>
              <a:rPr lang="zh-CN" altLang="en-US" sz="2000" b="1" dirty="0">
                <a:ea typeface="宋体" pitchFamily="2" charset="-122"/>
              </a:rPr>
              <a:t>、熔断器</a:t>
            </a:r>
            <a:r>
              <a:rPr lang="en-US" altLang="zh-CN" sz="2000" b="1" dirty="0">
                <a:ea typeface="宋体" pitchFamily="2" charset="-122"/>
              </a:rPr>
              <a:t>FU1</a:t>
            </a:r>
            <a:r>
              <a:rPr lang="zh-CN" altLang="en-US" sz="2000" b="1" dirty="0">
                <a:ea typeface="宋体" pitchFamily="2" charset="-122"/>
              </a:rPr>
              <a:t>、接触器</a:t>
            </a:r>
            <a:r>
              <a:rPr lang="en-US" altLang="zh-CN" sz="2000" b="1" dirty="0">
                <a:ea typeface="宋体" pitchFamily="2" charset="-122"/>
              </a:rPr>
              <a:t>KM</a:t>
            </a:r>
            <a:r>
              <a:rPr lang="zh-CN" altLang="en-US" sz="2000" b="1" dirty="0">
                <a:ea typeface="宋体" pitchFamily="2" charset="-122"/>
              </a:rPr>
              <a:t>的主触点及电动机</a:t>
            </a:r>
            <a:r>
              <a:rPr lang="en-US" altLang="zh-CN" sz="2000" b="1" dirty="0">
                <a:ea typeface="宋体" pitchFamily="2" charset="-122"/>
              </a:rPr>
              <a:t>M</a:t>
            </a:r>
            <a:r>
              <a:rPr lang="zh-CN" altLang="en-US" sz="2000" b="1" dirty="0">
                <a:ea typeface="宋体" pitchFamily="2" charset="-122"/>
              </a:rPr>
              <a:t>组成。</a:t>
            </a:r>
          </a:p>
          <a:p>
            <a:pPr indent="266700"/>
            <a:r>
              <a:rPr lang="en-US" altLang="zh-CN" sz="2000" b="1" dirty="0">
                <a:ea typeface="宋体" pitchFamily="2" charset="-122"/>
              </a:rPr>
              <a:t>2.</a:t>
            </a:r>
            <a:r>
              <a:rPr lang="zh-CN" altLang="en-US" sz="2000" b="1" dirty="0">
                <a:ea typeface="宋体" pitchFamily="2" charset="-122"/>
              </a:rPr>
              <a:t>控制电路</a:t>
            </a:r>
          </a:p>
          <a:p>
            <a:pPr indent="266700"/>
            <a:r>
              <a:rPr lang="zh-CN" altLang="en-US" sz="2000" b="1" dirty="0">
                <a:ea typeface="宋体" pitchFamily="2" charset="-122"/>
              </a:rPr>
              <a:t>       由熔断器</a:t>
            </a:r>
            <a:r>
              <a:rPr lang="en-US" altLang="zh-CN" sz="2000" b="1" dirty="0">
                <a:ea typeface="宋体" pitchFamily="2" charset="-122"/>
              </a:rPr>
              <a:t>FU2</a:t>
            </a:r>
            <a:r>
              <a:rPr lang="zh-CN" altLang="en-US" sz="2000" b="1" dirty="0">
                <a:ea typeface="宋体" pitchFamily="2" charset="-122"/>
              </a:rPr>
              <a:t>、点动按钮</a:t>
            </a:r>
            <a:r>
              <a:rPr lang="en-US" altLang="zh-CN" sz="2000" b="1" dirty="0">
                <a:ea typeface="宋体" pitchFamily="2" charset="-122"/>
              </a:rPr>
              <a:t>SB</a:t>
            </a:r>
            <a:r>
              <a:rPr lang="zh-CN" altLang="en-US" sz="2000" b="1" dirty="0">
                <a:ea typeface="宋体" pitchFamily="2" charset="-122"/>
              </a:rPr>
              <a:t>、接触器</a:t>
            </a:r>
            <a:r>
              <a:rPr lang="en-US" altLang="zh-CN" sz="2000" b="1" dirty="0">
                <a:ea typeface="宋体" pitchFamily="2" charset="-122"/>
              </a:rPr>
              <a:t>KM</a:t>
            </a:r>
            <a:r>
              <a:rPr lang="zh-CN" altLang="en-US" sz="2000" b="1" dirty="0">
                <a:ea typeface="宋体" pitchFamily="2" charset="-122"/>
              </a:rPr>
              <a:t>的线圈组成。</a:t>
            </a:r>
          </a:p>
          <a:p>
            <a:pPr indent="266700"/>
            <a:r>
              <a:rPr lang="en-US" altLang="zh-CN" sz="2000" b="1" dirty="0">
                <a:ea typeface="宋体" pitchFamily="2" charset="-122"/>
              </a:rPr>
              <a:t>3.</a:t>
            </a:r>
            <a:r>
              <a:rPr lang="zh-CN" altLang="en-US" sz="2000" b="1" dirty="0">
                <a:ea typeface="宋体" pitchFamily="2" charset="-122"/>
              </a:rPr>
              <a:t>工作原理</a:t>
            </a:r>
          </a:p>
          <a:p>
            <a:pPr indent="266700"/>
            <a:r>
              <a:rPr lang="en-US" altLang="zh-CN" sz="2000" b="1" dirty="0">
                <a:ea typeface="宋体" pitchFamily="2" charset="-122"/>
              </a:rPr>
              <a:t>(1)</a:t>
            </a:r>
            <a:r>
              <a:rPr lang="zh-CN" altLang="en-US" sz="2000" b="1" dirty="0">
                <a:ea typeface="宋体" pitchFamily="2" charset="-122"/>
              </a:rPr>
              <a:t>合上电源开关</a:t>
            </a:r>
            <a:r>
              <a:rPr lang="en-US" altLang="zh-CN" sz="2000" b="1" dirty="0">
                <a:ea typeface="宋体" pitchFamily="2" charset="-122"/>
              </a:rPr>
              <a:t>QS</a:t>
            </a:r>
            <a:r>
              <a:rPr lang="zh-CN" altLang="en-US" sz="2000" b="1" dirty="0">
                <a:ea typeface="宋体" pitchFamily="2" charset="-122"/>
              </a:rPr>
              <a:t>，按下点动按钮</a:t>
            </a:r>
            <a:r>
              <a:rPr lang="en-US" altLang="zh-CN" sz="2000" b="1" dirty="0">
                <a:ea typeface="宋体" pitchFamily="2" charset="-122"/>
              </a:rPr>
              <a:t>SB</a:t>
            </a:r>
            <a:r>
              <a:rPr lang="zh-CN" altLang="en-US" sz="2000" b="1" dirty="0">
                <a:ea typeface="宋体" pitchFamily="2" charset="-122"/>
              </a:rPr>
              <a:t>，接触器</a:t>
            </a:r>
            <a:r>
              <a:rPr lang="en-US" altLang="zh-CN" sz="2000" b="1" dirty="0">
                <a:ea typeface="宋体" pitchFamily="2" charset="-122"/>
              </a:rPr>
              <a:t>KM</a:t>
            </a:r>
            <a:r>
              <a:rPr lang="zh-CN" altLang="en-US" sz="2000" b="1" dirty="0">
                <a:ea typeface="宋体" pitchFamily="2" charset="-122"/>
              </a:rPr>
              <a:t>的线圈得电，其动合主触点闭合，电动机</a:t>
            </a:r>
            <a:r>
              <a:rPr lang="en-US" altLang="zh-CN" sz="2000" b="1" dirty="0">
                <a:ea typeface="宋体" pitchFamily="2" charset="-122"/>
              </a:rPr>
              <a:t>M</a:t>
            </a:r>
            <a:r>
              <a:rPr lang="zh-CN" altLang="en-US" sz="2000" b="1" dirty="0">
                <a:ea typeface="宋体" pitchFamily="2" charset="-122"/>
              </a:rPr>
              <a:t>通电起动旋转。</a:t>
            </a:r>
          </a:p>
          <a:p>
            <a:pPr indent="266700"/>
            <a:r>
              <a:rPr lang="en-US" altLang="zh-CN" sz="2000" b="1" dirty="0">
                <a:ea typeface="宋体" pitchFamily="2" charset="-122"/>
              </a:rPr>
              <a:t>(2)</a:t>
            </a:r>
            <a:r>
              <a:rPr lang="zh-CN" altLang="en-US" sz="2000" b="1" dirty="0">
                <a:ea typeface="宋体" pitchFamily="2" charset="-122"/>
              </a:rPr>
              <a:t>松开点动按钮</a:t>
            </a:r>
            <a:r>
              <a:rPr lang="en-US" altLang="zh-CN" sz="2000" b="1" dirty="0">
                <a:ea typeface="宋体" pitchFamily="2" charset="-122"/>
              </a:rPr>
              <a:t>SB</a:t>
            </a:r>
            <a:r>
              <a:rPr lang="zh-CN" altLang="en-US" sz="2000" b="1" dirty="0">
                <a:ea typeface="宋体" pitchFamily="2" charset="-122"/>
              </a:rPr>
              <a:t>，点动按钮</a:t>
            </a:r>
            <a:r>
              <a:rPr lang="en-US" altLang="zh-CN" sz="2000" b="1" dirty="0">
                <a:ea typeface="宋体" pitchFamily="2" charset="-122"/>
              </a:rPr>
              <a:t>SB</a:t>
            </a:r>
            <a:r>
              <a:rPr lang="zh-CN" altLang="en-US" sz="2000" b="1" dirty="0">
                <a:ea typeface="宋体" pitchFamily="2" charset="-122"/>
              </a:rPr>
              <a:t>即在反力弹簧的作用下复位断开，接触器</a:t>
            </a:r>
            <a:r>
              <a:rPr lang="en-US" altLang="zh-CN" sz="2000" b="1" dirty="0">
                <a:ea typeface="宋体" pitchFamily="2" charset="-122"/>
              </a:rPr>
              <a:t>KM</a:t>
            </a:r>
            <a:r>
              <a:rPr lang="zh-CN" altLang="en-US" sz="2000" b="1" dirty="0">
                <a:ea typeface="宋体" pitchFamily="2" charset="-122"/>
              </a:rPr>
              <a:t>的线圈失电，点动控制电路的动合主触点断开，电动机</a:t>
            </a:r>
            <a:r>
              <a:rPr lang="en-US" altLang="zh-CN" sz="2000" b="1" dirty="0">
                <a:ea typeface="宋体" pitchFamily="2" charset="-122"/>
              </a:rPr>
              <a:t>M</a:t>
            </a:r>
            <a:r>
              <a:rPr lang="zh-CN" altLang="en-US" sz="2000" b="1" dirty="0">
                <a:ea typeface="宋体" pitchFamily="2" charset="-122"/>
              </a:rPr>
              <a:t>断电停止转动。</a:t>
            </a:r>
          </a:p>
        </p:txBody>
      </p:sp>
    </p:spTree>
    <p:extLst>
      <p:ext uri="{BB962C8B-B14F-4D97-AF65-F5344CB8AC3E}">
        <p14:creationId xmlns:p14="http://schemas.microsoft.com/office/powerpoint/2010/main" val="31040234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2060575"/>
            <a:ext cx="328612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2"/>
          <p:cNvSpPr>
            <a:spLocks noGrp="1" noChangeArrowheads="1"/>
          </p:cNvSpPr>
          <p:nvPr>
            <p:ph type="body" idx="1"/>
          </p:nvPr>
        </p:nvSpPr>
        <p:spPr>
          <a:xfrm>
            <a:off x="0" y="1052513"/>
            <a:ext cx="9144000" cy="1512887"/>
          </a:xfrm>
        </p:spPr>
        <p:txBody>
          <a:bodyPr/>
          <a:lstStyle/>
          <a:p>
            <a:pPr eaLnBrk="1" hangingPunct="1">
              <a:buFont typeface="Wingdings" pitchFamily="2" charset="2"/>
              <a:buNone/>
            </a:pPr>
            <a:r>
              <a:rPr lang="zh-CN" altLang="en-US" b="1" dirty="0" smtClean="0">
                <a:solidFill>
                  <a:schemeClr val="tx1"/>
                </a:solidFill>
                <a:ea typeface="宋体" pitchFamily="2" charset="-122"/>
              </a:rPr>
              <a:t>   电动机</a:t>
            </a:r>
            <a:r>
              <a:rPr lang="zh-CN" altLang="en-US" b="1" dirty="0" smtClean="0">
                <a:solidFill>
                  <a:schemeClr val="tx1"/>
                </a:solidFill>
                <a:ea typeface="宋体" pitchFamily="2" charset="-122"/>
              </a:rPr>
              <a:t>的长动控制</a:t>
            </a:r>
          </a:p>
          <a:p>
            <a:pPr eaLnBrk="1" hangingPunct="1">
              <a:buFont typeface="Wingdings" pitchFamily="2" charset="2"/>
              <a:buNone/>
            </a:pPr>
            <a:r>
              <a:rPr lang="zh-CN" altLang="en-US" sz="2000" b="1" dirty="0" smtClean="0">
                <a:solidFill>
                  <a:schemeClr val="tx1"/>
                </a:solidFill>
                <a:ea typeface="宋体" pitchFamily="2" charset="-122"/>
              </a:rPr>
              <a:t>          </a:t>
            </a:r>
            <a:r>
              <a:rPr lang="zh-CN" altLang="zh-CN" sz="2000" b="1" dirty="0" smtClean="0">
                <a:solidFill>
                  <a:schemeClr val="tx1"/>
                </a:solidFill>
                <a:ea typeface="宋体" pitchFamily="2" charset="-122"/>
              </a:rPr>
              <a:t>所谓长动，即按下按钮时电动机起动工作，松开按钮时电动机依然继续工作，直至按下停止按钮，电动机才停止工作。</a:t>
            </a:r>
            <a:endParaRPr lang="en-US" altLang="zh-CN" sz="2000" b="1" dirty="0" smtClean="0">
              <a:solidFill>
                <a:schemeClr val="tx1"/>
              </a:solidFill>
              <a:ea typeface="宋体" pitchFamily="2" charset="-122"/>
            </a:endParaRPr>
          </a:p>
        </p:txBody>
      </p:sp>
      <p:sp>
        <p:nvSpPr>
          <p:cNvPr id="25604" name="Rectangle 3"/>
          <p:cNvSpPr>
            <a:spLocks noChangeArrowheads="1"/>
          </p:cNvSpPr>
          <p:nvPr/>
        </p:nvSpPr>
        <p:spPr bwMode="auto">
          <a:xfrm>
            <a:off x="250825" y="428625"/>
            <a:ext cx="17907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zh-CN" altLang="en-US" sz="2800" b="1">
                <a:solidFill>
                  <a:srgbClr val="FFFF00"/>
                </a:solidFill>
                <a:ea typeface="宋体" pitchFamily="2" charset="-122"/>
              </a:rPr>
              <a:t>基本任务</a:t>
            </a:r>
            <a:r>
              <a:rPr lang="en-US" altLang="zh-CN" sz="2800" b="1">
                <a:solidFill>
                  <a:srgbClr val="FFFF00"/>
                </a:solidFill>
                <a:ea typeface="宋体" pitchFamily="2" charset="-122"/>
              </a:rPr>
              <a:t>2</a:t>
            </a:r>
          </a:p>
        </p:txBody>
      </p:sp>
      <p:sp>
        <p:nvSpPr>
          <p:cNvPr id="25605" name="Rectangle 4"/>
          <p:cNvSpPr>
            <a:spLocks noGrp="1" noChangeArrowheads="1"/>
          </p:cNvSpPr>
          <p:nvPr>
            <p:ph type="title"/>
          </p:nvPr>
        </p:nvSpPr>
        <p:spPr>
          <a:xfrm>
            <a:off x="179388" y="333375"/>
            <a:ext cx="8785225" cy="609600"/>
          </a:xfrm>
          <a:noFill/>
        </p:spPr>
        <p:txBody>
          <a:bodyPr>
            <a:normAutofit fontScale="90000"/>
          </a:bodyPr>
          <a:lstStyle/>
          <a:p>
            <a:pPr eaLnBrk="1" hangingPunct="1"/>
            <a:r>
              <a:rPr lang="en-US" altLang="en-US" smtClean="0"/>
              <a:t>工作任务</a:t>
            </a:r>
            <a:r>
              <a:rPr lang="en-US" altLang="zh-CN" smtClean="0">
                <a:ea typeface="宋体" pitchFamily="2" charset="-122"/>
              </a:rPr>
              <a:t>1</a:t>
            </a:r>
            <a:r>
              <a:rPr lang="en-US" altLang="en-US" smtClean="0"/>
              <a:t>  全压起动控制</a:t>
            </a:r>
            <a:endParaRPr lang="ko-KR" altLang="en-US" smtClean="0">
              <a:ea typeface="Gulim" pitchFamily="34" charset="-127"/>
            </a:endParaRPr>
          </a:p>
        </p:txBody>
      </p:sp>
      <p:sp>
        <p:nvSpPr>
          <p:cNvPr id="25606" name="Rectangle 6"/>
          <p:cNvSpPr>
            <a:spLocks noChangeArrowheads="1"/>
          </p:cNvSpPr>
          <p:nvPr/>
        </p:nvSpPr>
        <p:spPr bwMode="auto">
          <a:xfrm>
            <a:off x="250825" y="2171700"/>
            <a:ext cx="5111750"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266700"/>
            <a:r>
              <a:rPr lang="zh-CN" altLang="en-US" sz="2000" b="1" dirty="0">
                <a:latin typeface="宋体" pitchFamily="2" charset="-122"/>
                <a:ea typeface="宋体" pitchFamily="2" charset="-122"/>
              </a:rPr>
              <a:t>工作原理</a:t>
            </a:r>
          </a:p>
          <a:p>
            <a:pPr indent="266700"/>
            <a:r>
              <a:rPr lang="en-US" altLang="zh-CN" sz="2000" b="1" dirty="0">
                <a:latin typeface="宋体" pitchFamily="2" charset="-122"/>
                <a:ea typeface="宋体" pitchFamily="2" charset="-122"/>
              </a:rPr>
              <a:t>      (1)合上电源开关QS，按下起动按钮SB2，交流接触器KM的线圈得电，其动合主触点闭合，电动机M通电起动旋转。同时与起动按钮SB2并联的自锁触点KM也闭合。</a:t>
            </a:r>
          </a:p>
          <a:p>
            <a:pPr indent="266700"/>
            <a:r>
              <a:rPr lang="en-US" altLang="zh-CN" sz="2000" b="1" dirty="0">
                <a:latin typeface="宋体" pitchFamily="2" charset="-122"/>
                <a:ea typeface="宋体" pitchFamily="2" charset="-122"/>
              </a:rPr>
              <a:t>      (2)松开起动按钮SB2后，SB2复位断开，接触器KM的线圈通过其自锁触点继续保持得电，从而保证电动机M能连续长时间的运转。</a:t>
            </a:r>
          </a:p>
          <a:p>
            <a:pPr indent="266700"/>
            <a:r>
              <a:rPr lang="en-US" altLang="zh-CN" sz="2000" b="1" dirty="0">
                <a:latin typeface="宋体" pitchFamily="2" charset="-122"/>
                <a:ea typeface="宋体" pitchFamily="2" charset="-122"/>
              </a:rPr>
              <a:t>      (3)当电动机需要停车时，可以按下停止按钮SB1，使得接触器KM线圈失电，其动合主触点和自锁触点也都复位断开，电动机M断电停止运转。</a:t>
            </a:r>
          </a:p>
        </p:txBody>
      </p:sp>
    </p:spTree>
    <p:extLst>
      <p:ext uri="{BB962C8B-B14F-4D97-AF65-F5344CB8AC3E}">
        <p14:creationId xmlns:p14="http://schemas.microsoft.com/office/powerpoint/2010/main" val="19508315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body" idx="1"/>
          </p:nvPr>
        </p:nvSpPr>
        <p:spPr>
          <a:xfrm>
            <a:off x="468313" y="1052513"/>
            <a:ext cx="8229600" cy="5400675"/>
          </a:xfrm>
        </p:spPr>
        <p:txBody>
          <a:bodyPr/>
          <a:lstStyle/>
          <a:p>
            <a:pPr eaLnBrk="1" hangingPunct="1">
              <a:lnSpc>
                <a:spcPct val="90000"/>
              </a:lnSpc>
              <a:buFont typeface="Wingdings" pitchFamily="2" charset="2"/>
              <a:buNone/>
            </a:pPr>
            <a:r>
              <a:rPr lang="zh-CN" altLang="zh-CN" sz="2400" b="1" dirty="0" smtClean="0">
                <a:solidFill>
                  <a:schemeClr val="tx1"/>
                </a:solidFill>
                <a:latin typeface="宋体" pitchFamily="2" charset="-122"/>
                <a:ea typeface="宋体" pitchFamily="2" charset="-122"/>
              </a:rPr>
              <a:t>电路的保护环节</a:t>
            </a:r>
          </a:p>
          <a:p>
            <a:pPr eaLnBrk="1" hangingPunct="1">
              <a:lnSpc>
                <a:spcPct val="90000"/>
              </a:lnSpc>
              <a:buFont typeface="Wingdings" pitchFamily="2" charset="2"/>
              <a:buNone/>
            </a:pPr>
            <a:r>
              <a:rPr lang="zh-CN" altLang="en-US" sz="2400" b="1" dirty="0" smtClean="0">
                <a:solidFill>
                  <a:schemeClr val="tx1"/>
                </a:solidFill>
                <a:latin typeface="宋体" pitchFamily="2" charset="-122"/>
                <a:ea typeface="宋体" pitchFamily="2" charset="-122"/>
              </a:rPr>
              <a:t>         </a:t>
            </a:r>
            <a:r>
              <a:rPr lang="zh-CN" altLang="zh-CN" sz="2400" b="1" dirty="0" smtClean="0">
                <a:solidFill>
                  <a:schemeClr val="tx1"/>
                </a:solidFill>
                <a:latin typeface="宋体" pitchFamily="2" charset="-122"/>
                <a:ea typeface="宋体" pitchFamily="2" charset="-122"/>
              </a:rPr>
              <a:t>(1)过载保护电动机在运行过程中，如果由于过载或其他原因使电流超过额定值，经过一定时间，串接在主电路中的热继电器FR的热元件因受热弯曲，使串在控制电路中的FR动断触点断开，切断控制电路，接触器KM的线圈失电，其主触点断开，电动机Ｍ 便停止转动。</a:t>
            </a:r>
          </a:p>
          <a:p>
            <a:pPr eaLnBrk="1" hangingPunct="1">
              <a:lnSpc>
                <a:spcPct val="90000"/>
              </a:lnSpc>
              <a:buFont typeface="Wingdings" pitchFamily="2" charset="2"/>
              <a:buNone/>
            </a:pPr>
            <a:r>
              <a:rPr lang="zh-CN" altLang="en-US" sz="2400" b="1" dirty="0" smtClean="0">
                <a:solidFill>
                  <a:schemeClr val="tx1"/>
                </a:solidFill>
                <a:latin typeface="宋体" pitchFamily="2" charset="-122"/>
                <a:ea typeface="宋体" pitchFamily="2" charset="-122"/>
              </a:rPr>
              <a:t>         </a:t>
            </a:r>
            <a:r>
              <a:rPr lang="zh-CN" altLang="zh-CN" sz="2400" b="1" dirty="0" smtClean="0">
                <a:solidFill>
                  <a:schemeClr val="tx1"/>
                </a:solidFill>
                <a:latin typeface="宋体" pitchFamily="2" charset="-122"/>
                <a:ea typeface="宋体" pitchFamily="2" charset="-122"/>
              </a:rPr>
              <a:t>(2)欠压和失压保护当电源电压突然严重下降(欠压)或消失(失压)时，接触器KM线圈电磁吸力不足，动铁心(衔铁)在反作用弹簧的作用下释放，其自锁触点断开，失去自锁；同时主触点也断开，使电动机停转，得到保护。而且由于接触器KM的自锁触点和主触点在停电时均已断开，所以在恢复供电时，控制电路和主电路不会自行接通，电动机不会自行起动，预防了事故的发生。</a:t>
            </a:r>
          </a:p>
          <a:p>
            <a:pPr eaLnBrk="1" hangingPunct="1">
              <a:lnSpc>
                <a:spcPct val="90000"/>
              </a:lnSpc>
              <a:buFont typeface="Wingdings" pitchFamily="2" charset="2"/>
              <a:buNone/>
            </a:pPr>
            <a:r>
              <a:rPr lang="zh-CN" altLang="en-US" sz="2400" b="1" dirty="0" smtClean="0">
                <a:solidFill>
                  <a:schemeClr val="tx1"/>
                </a:solidFill>
                <a:latin typeface="宋体" pitchFamily="2" charset="-122"/>
                <a:ea typeface="宋体" pitchFamily="2" charset="-122"/>
              </a:rPr>
              <a:t>         </a:t>
            </a:r>
            <a:r>
              <a:rPr lang="zh-CN" altLang="zh-CN" sz="2400" b="1" dirty="0" smtClean="0">
                <a:solidFill>
                  <a:schemeClr val="tx1"/>
                </a:solidFill>
                <a:latin typeface="宋体" pitchFamily="2" charset="-122"/>
                <a:ea typeface="宋体" pitchFamily="2" charset="-122"/>
              </a:rPr>
              <a:t>(3)短路保护电动机的短路保护采用熔断器。熔断器FU1、FU2分别实现主电路和控制电路的短路保护。</a:t>
            </a:r>
          </a:p>
        </p:txBody>
      </p:sp>
      <p:sp>
        <p:nvSpPr>
          <p:cNvPr id="26627" name="Rectangle 4"/>
          <p:cNvSpPr>
            <a:spLocks noChangeArrowheads="1"/>
          </p:cNvSpPr>
          <p:nvPr/>
        </p:nvSpPr>
        <p:spPr bwMode="auto">
          <a:xfrm>
            <a:off x="250825" y="428625"/>
            <a:ext cx="17907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zh-CN" altLang="en-US" sz="2800" b="1">
                <a:solidFill>
                  <a:srgbClr val="FFFF00"/>
                </a:solidFill>
                <a:ea typeface="宋体" pitchFamily="2" charset="-122"/>
              </a:rPr>
              <a:t>基本任务</a:t>
            </a:r>
            <a:r>
              <a:rPr lang="en-US" altLang="zh-CN" sz="2800" b="1">
                <a:solidFill>
                  <a:srgbClr val="FFFF00"/>
                </a:solidFill>
                <a:ea typeface="宋体" pitchFamily="2" charset="-122"/>
              </a:rPr>
              <a:t>2</a:t>
            </a:r>
            <a:endParaRPr lang="en-US" altLang="zh-CN">
              <a:ea typeface="宋体" pitchFamily="2" charset="-122"/>
            </a:endParaRPr>
          </a:p>
        </p:txBody>
      </p:sp>
      <p:sp>
        <p:nvSpPr>
          <p:cNvPr id="26628" name="Rectangle 5"/>
          <p:cNvSpPr>
            <a:spLocks noGrp="1" noChangeArrowheads="1"/>
          </p:cNvSpPr>
          <p:nvPr>
            <p:ph type="title"/>
          </p:nvPr>
        </p:nvSpPr>
        <p:spPr>
          <a:xfrm>
            <a:off x="179388" y="333375"/>
            <a:ext cx="8785225" cy="609600"/>
          </a:xfrm>
          <a:noFill/>
        </p:spPr>
        <p:txBody>
          <a:bodyPr>
            <a:normAutofit fontScale="90000"/>
          </a:bodyPr>
          <a:lstStyle/>
          <a:p>
            <a:pPr eaLnBrk="1" hangingPunct="1"/>
            <a:r>
              <a:rPr lang="en-US" altLang="en-US" smtClean="0"/>
              <a:t>工作任务</a:t>
            </a:r>
            <a:r>
              <a:rPr lang="en-US" altLang="zh-CN" smtClean="0">
                <a:ea typeface="宋体" pitchFamily="2" charset="-122"/>
              </a:rPr>
              <a:t>1</a:t>
            </a:r>
            <a:r>
              <a:rPr lang="en-US" altLang="en-US" smtClean="0"/>
              <a:t>  全压起动控制</a:t>
            </a:r>
            <a:endParaRPr lang="ko-KR" altLang="en-US" smtClean="0">
              <a:ea typeface="Gulim" pitchFamily="34" charset="-127"/>
            </a:endParaRPr>
          </a:p>
        </p:txBody>
      </p:sp>
    </p:spTree>
    <p:extLst>
      <p:ext uri="{BB962C8B-B14F-4D97-AF65-F5344CB8AC3E}">
        <p14:creationId xmlns:p14="http://schemas.microsoft.com/office/powerpoint/2010/main" val="36658314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468313" y="1052513"/>
            <a:ext cx="2879725" cy="5329237"/>
          </a:xfrm>
        </p:spPr>
        <p:txBody>
          <a:bodyPr>
            <a:normAutofit lnSpcReduction="10000"/>
          </a:bodyPr>
          <a:lstStyle/>
          <a:p>
            <a:pPr eaLnBrk="1" hangingPunct="1">
              <a:lnSpc>
                <a:spcPct val="90000"/>
              </a:lnSpc>
              <a:buFont typeface="Wingdings" pitchFamily="2" charset="2"/>
              <a:buNone/>
            </a:pPr>
            <a:r>
              <a:rPr lang="zh-CN" altLang="zh-CN" sz="2200" b="1" smtClean="0">
                <a:solidFill>
                  <a:schemeClr val="tx1"/>
                </a:solidFill>
                <a:latin typeface="宋体" pitchFamily="2" charset="-122"/>
                <a:ea typeface="宋体" pitchFamily="2" charset="-122"/>
              </a:rPr>
              <a:t>任务要求：使电动机既能够实现点动控制，又能够实现长动控制。</a:t>
            </a:r>
            <a:endParaRPr lang="zh-CN" altLang="en-US" sz="2200" b="1" smtClean="0">
              <a:solidFill>
                <a:schemeClr val="tx1"/>
              </a:solidFill>
              <a:latin typeface="宋体" pitchFamily="2" charset="-122"/>
              <a:ea typeface="宋体" pitchFamily="2" charset="-122"/>
            </a:endParaRPr>
          </a:p>
          <a:p>
            <a:pPr eaLnBrk="1" hangingPunct="1">
              <a:lnSpc>
                <a:spcPct val="90000"/>
              </a:lnSpc>
              <a:buFont typeface="Wingdings" pitchFamily="2" charset="2"/>
              <a:buNone/>
            </a:pPr>
            <a:endParaRPr lang="zh-CN" altLang="zh-CN" sz="2200" b="1" smtClean="0">
              <a:solidFill>
                <a:schemeClr val="tx1"/>
              </a:solidFill>
              <a:latin typeface="宋体" pitchFamily="2" charset="-122"/>
              <a:ea typeface="宋体" pitchFamily="2" charset="-122"/>
            </a:endParaRPr>
          </a:p>
          <a:p>
            <a:pPr eaLnBrk="1" hangingPunct="1">
              <a:lnSpc>
                <a:spcPct val="90000"/>
              </a:lnSpc>
              <a:buFont typeface="Wingdings" pitchFamily="2" charset="2"/>
              <a:buNone/>
            </a:pPr>
            <a:r>
              <a:rPr lang="zh-CN" altLang="zh-CN" sz="2200" b="1" smtClean="0">
                <a:solidFill>
                  <a:schemeClr val="tx1"/>
                </a:solidFill>
                <a:latin typeface="宋体" pitchFamily="2" charset="-122"/>
                <a:ea typeface="宋体" pitchFamily="2" charset="-122"/>
              </a:rPr>
              <a:t>任务分析</a:t>
            </a:r>
            <a:r>
              <a:rPr lang="zh-CN" altLang="en-US" sz="2200" b="1" smtClean="0">
                <a:solidFill>
                  <a:schemeClr val="tx1"/>
                </a:solidFill>
                <a:latin typeface="宋体" pitchFamily="2" charset="-122"/>
                <a:ea typeface="宋体" pitchFamily="2" charset="-122"/>
              </a:rPr>
              <a:t>:</a:t>
            </a:r>
            <a:r>
              <a:rPr lang="zh-CN" altLang="zh-CN" sz="2200" b="1" smtClean="0">
                <a:solidFill>
                  <a:schemeClr val="tx1"/>
                </a:solidFill>
                <a:latin typeface="宋体" pitchFamily="2" charset="-122"/>
                <a:ea typeface="宋体" pitchFamily="2" charset="-122"/>
              </a:rPr>
              <a:t>按照任务要求，首先实现电动机的长动控制，在此基础之上，再设置一个按钮，实现点动控制，按下此按钮时即能够使电机运行，又能够断开自锁控制。电动机点动与长动控制电路如图1-38(a)所示。</a:t>
            </a:r>
          </a:p>
        </p:txBody>
      </p:sp>
      <p:sp>
        <p:nvSpPr>
          <p:cNvPr id="27651" name="Rectangle 4"/>
          <p:cNvSpPr>
            <a:spLocks noChangeArrowheads="1"/>
          </p:cNvSpPr>
          <p:nvPr/>
        </p:nvSpPr>
        <p:spPr bwMode="auto">
          <a:xfrm>
            <a:off x="250825" y="428625"/>
            <a:ext cx="165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zh-CN" altLang="en-US" sz="2800" b="1">
                <a:solidFill>
                  <a:srgbClr val="FFFF00"/>
                </a:solidFill>
                <a:ea typeface="宋体" pitchFamily="2" charset="-122"/>
              </a:rPr>
              <a:t>拓展任务</a:t>
            </a:r>
            <a:r>
              <a:rPr lang="zh-CN" altLang="en-US">
                <a:ea typeface="宋体" pitchFamily="2" charset="-122"/>
              </a:rPr>
              <a:t> </a:t>
            </a:r>
          </a:p>
        </p:txBody>
      </p:sp>
      <p:sp>
        <p:nvSpPr>
          <p:cNvPr id="27652" name="Rectangle 5"/>
          <p:cNvSpPr>
            <a:spLocks noGrp="1" noChangeArrowheads="1"/>
          </p:cNvSpPr>
          <p:nvPr>
            <p:ph type="title"/>
          </p:nvPr>
        </p:nvSpPr>
        <p:spPr>
          <a:xfrm>
            <a:off x="179388" y="333375"/>
            <a:ext cx="8785225" cy="609600"/>
          </a:xfrm>
          <a:noFill/>
        </p:spPr>
        <p:txBody>
          <a:bodyPr>
            <a:normAutofit fontScale="90000"/>
          </a:bodyPr>
          <a:lstStyle/>
          <a:p>
            <a:pPr eaLnBrk="1" hangingPunct="1"/>
            <a:r>
              <a:rPr lang="en-US" altLang="en-US" smtClean="0"/>
              <a:t>工作任务</a:t>
            </a:r>
            <a:r>
              <a:rPr lang="en-US" altLang="zh-CN" smtClean="0">
                <a:ea typeface="宋体" pitchFamily="2" charset="-122"/>
              </a:rPr>
              <a:t>1</a:t>
            </a:r>
            <a:r>
              <a:rPr lang="en-US" altLang="en-US" smtClean="0"/>
              <a:t>  全压起动控制</a:t>
            </a:r>
            <a:endParaRPr lang="ko-KR" altLang="en-US" smtClean="0">
              <a:ea typeface="Gulim" pitchFamily="34" charset="-127"/>
            </a:endParaRPr>
          </a:p>
        </p:txBody>
      </p:sp>
      <p:pic>
        <p:nvPicPr>
          <p:cNvPr id="2765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1773238"/>
            <a:ext cx="5435600" cy="448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77072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body" idx="1"/>
          </p:nvPr>
        </p:nvSpPr>
        <p:spPr>
          <a:xfrm>
            <a:off x="468313" y="1052513"/>
            <a:ext cx="8424862" cy="5329237"/>
          </a:xfrm>
        </p:spPr>
        <p:txBody>
          <a:bodyPr/>
          <a:lstStyle/>
          <a:p>
            <a:pPr eaLnBrk="1" hangingPunct="1">
              <a:lnSpc>
                <a:spcPct val="90000"/>
              </a:lnSpc>
              <a:buFont typeface="Wingdings" pitchFamily="2" charset="2"/>
              <a:buNone/>
            </a:pPr>
            <a:r>
              <a:rPr lang="zh-CN" altLang="en-US" b="1" dirty="0" smtClean="0">
                <a:solidFill>
                  <a:schemeClr val="tx1"/>
                </a:solidFill>
                <a:latin typeface="宋体" pitchFamily="2" charset="-122"/>
                <a:ea typeface="宋体" pitchFamily="2" charset="-122"/>
              </a:rPr>
              <a:t>工作原理</a:t>
            </a:r>
            <a:r>
              <a:rPr lang="en-US" altLang="zh-CN" b="1" dirty="0" smtClean="0">
                <a:solidFill>
                  <a:schemeClr val="tx1"/>
                </a:solidFill>
                <a:latin typeface="宋体" pitchFamily="2" charset="-122"/>
                <a:ea typeface="宋体" pitchFamily="2" charset="-122"/>
              </a:rPr>
              <a:t>:</a:t>
            </a:r>
          </a:p>
          <a:p>
            <a:pPr eaLnBrk="1" hangingPunct="1">
              <a:lnSpc>
                <a:spcPct val="90000"/>
              </a:lnSpc>
              <a:buFont typeface="Wingdings" pitchFamily="2" charset="2"/>
              <a:buNone/>
            </a:pPr>
            <a:r>
              <a:rPr lang="en-US" altLang="zh-CN" sz="2400" b="1" dirty="0" smtClean="0">
                <a:solidFill>
                  <a:schemeClr val="tx1"/>
                </a:solidFill>
                <a:latin typeface="宋体" pitchFamily="2" charset="-122"/>
                <a:ea typeface="宋体" pitchFamily="2" charset="-122"/>
              </a:rPr>
              <a:t>         (1)</a:t>
            </a:r>
            <a:r>
              <a:rPr lang="zh-CN" altLang="en-US" sz="2400" b="1" dirty="0" smtClean="0">
                <a:solidFill>
                  <a:schemeClr val="tx1"/>
                </a:solidFill>
                <a:latin typeface="宋体" pitchFamily="2" charset="-122"/>
                <a:ea typeface="宋体" pitchFamily="2" charset="-122"/>
              </a:rPr>
              <a:t>需要点动时，只要按下按钮</a:t>
            </a:r>
            <a:r>
              <a:rPr lang="en-US" altLang="zh-CN" sz="2400" b="1" dirty="0" smtClean="0">
                <a:solidFill>
                  <a:schemeClr val="tx1"/>
                </a:solidFill>
                <a:latin typeface="宋体" pitchFamily="2" charset="-122"/>
                <a:ea typeface="宋体" pitchFamily="2" charset="-122"/>
              </a:rPr>
              <a:t>SB3</a:t>
            </a:r>
            <a:r>
              <a:rPr lang="zh-CN" altLang="en-US" sz="2400" b="1" dirty="0" smtClean="0">
                <a:solidFill>
                  <a:schemeClr val="tx1"/>
                </a:solidFill>
                <a:latin typeface="宋体" pitchFamily="2" charset="-122"/>
                <a:ea typeface="宋体" pitchFamily="2" charset="-122"/>
              </a:rPr>
              <a:t>就断开了自锁回路，而后</a:t>
            </a:r>
            <a:r>
              <a:rPr lang="en-US" altLang="zh-CN" sz="2400" b="1" dirty="0" smtClean="0">
                <a:solidFill>
                  <a:schemeClr val="tx1"/>
                </a:solidFill>
                <a:latin typeface="宋体" pitchFamily="2" charset="-122"/>
                <a:ea typeface="宋体" pitchFamily="2" charset="-122"/>
              </a:rPr>
              <a:t>SB3</a:t>
            </a:r>
            <a:r>
              <a:rPr lang="zh-CN" altLang="en-US" sz="2400" b="1" dirty="0" smtClean="0">
                <a:solidFill>
                  <a:schemeClr val="tx1"/>
                </a:solidFill>
                <a:latin typeface="宋体" pitchFamily="2" charset="-122"/>
                <a:ea typeface="宋体" pitchFamily="2" charset="-122"/>
              </a:rPr>
              <a:t>动合触点闭合，接触器</a:t>
            </a:r>
            <a:r>
              <a:rPr lang="en-US" altLang="zh-CN" sz="2400" b="1" dirty="0" smtClean="0">
                <a:solidFill>
                  <a:schemeClr val="tx1"/>
                </a:solidFill>
                <a:latin typeface="宋体" pitchFamily="2" charset="-122"/>
                <a:ea typeface="宋体" pitchFamily="2" charset="-122"/>
              </a:rPr>
              <a:t>KM</a:t>
            </a:r>
            <a:r>
              <a:rPr lang="zh-CN" altLang="en-US" sz="2400" b="1" dirty="0" smtClean="0">
                <a:solidFill>
                  <a:schemeClr val="tx1"/>
                </a:solidFill>
                <a:latin typeface="宋体" pitchFamily="2" charset="-122"/>
                <a:ea typeface="宋体" pitchFamily="2" charset="-122"/>
              </a:rPr>
              <a:t>线圈得电，其主触点闭合，电动机通电旋转。松开按钮</a:t>
            </a:r>
            <a:r>
              <a:rPr lang="en-US" altLang="zh-CN" sz="2400" b="1" dirty="0" smtClean="0">
                <a:solidFill>
                  <a:schemeClr val="tx1"/>
                </a:solidFill>
                <a:latin typeface="宋体" pitchFamily="2" charset="-122"/>
                <a:ea typeface="宋体" pitchFamily="2" charset="-122"/>
              </a:rPr>
              <a:t>SB3</a:t>
            </a:r>
            <a:r>
              <a:rPr lang="zh-CN" altLang="en-US" sz="2400" b="1" dirty="0" smtClean="0">
                <a:solidFill>
                  <a:schemeClr val="tx1"/>
                </a:solidFill>
                <a:latin typeface="宋体" pitchFamily="2" charset="-122"/>
                <a:ea typeface="宋体" pitchFamily="2" charset="-122"/>
              </a:rPr>
              <a:t>，接触器</a:t>
            </a:r>
            <a:r>
              <a:rPr lang="en-US" altLang="zh-CN" sz="2400" b="1" dirty="0" smtClean="0">
                <a:solidFill>
                  <a:schemeClr val="tx1"/>
                </a:solidFill>
                <a:latin typeface="宋体" pitchFamily="2" charset="-122"/>
                <a:ea typeface="宋体" pitchFamily="2" charset="-122"/>
              </a:rPr>
              <a:t>KM</a:t>
            </a:r>
            <a:r>
              <a:rPr lang="zh-CN" altLang="en-US" sz="2400" b="1" dirty="0" smtClean="0">
                <a:solidFill>
                  <a:schemeClr val="tx1"/>
                </a:solidFill>
                <a:latin typeface="宋体" pitchFamily="2" charset="-122"/>
                <a:ea typeface="宋体" pitchFamily="2" charset="-122"/>
              </a:rPr>
              <a:t>线圈失电，其动合辅助触点和主触点均断开，电动机就停止转动。</a:t>
            </a:r>
          </a:p>
          <a:p>
            <a:pPr eaLnBrk="1" hangingPunct="1">
              <a:lnSpc>
                <a:spcPct val="90000"/>
              </a:lnSpc>
              <a:buFont typeface="Wingdings" pitchFamily="2" charset="2"/>
              <a:buNone/>
            </a:pPr>
            <a:r>
              <a:rPr lang="en-US" altLang="zh-CN" sz="2400" b="1" dirty="0" smtClean="0">
                <a:solidFill>
                  <a:schemeClr val="tx1"/>
                </a:solidFill>
                <a:latin typeface="宋体" pitchFamily="2" charset="-122"/>
                <a:ea typeface="宋体" pitchFamily="2" charset="-122"/>
              </a:rPr>
              <a:t>         (2)</a:t>
            </a:r>
            <a:r>
              <a:rPr lang="zh-CN" altLang="en-US" sz="2400" b="1" dirty="0" smtClean="0">
                <a:solidFill>
                  <a:schemeClr val="tx1"/>
                </a:solidFill>
                <a:latin typeface="宋体" pitchFamily="2" charset="-122"/>
                <a:ea typeface="宋体" pitchFamily="2" charset="-122"/>
              </a:rPr>
              <a:t>需要长动时，按下按钮</a:t>
            </a:r>
            <a:r>
              <a:rPr lang="en-US" altLang="zh-CN" sz="2400" b="1" dirty="0" smtClean="0">
                <a:solidFill>
                  <a:schemeClr val="tx1"/>
                </a:solidFill>
                <a:latin typeface="宋体" pitchFamily="2" charset="-122"/>
                <a:ea typeface="宋体" pitchFamily="2" charset="-122"/>
              </a:rPr>
              <a:t>SB2</a:t>
            </a:r>
            <a:r>
              <a:rPr lang="zh-CN" altLang="en-US" sz="2400" b="1" dirty="0" smtClean="0">
                <a:solidFill>
                  <a:schemeClr val="tx1"/>
                </a:solidFill>
                <a:latin typeface="宋体" pitchFamily="2" charset="-122"/>
                <a:ea typeface="宋体" pitchFamily="2" charset="-122"/>
              </a:rPr>
              <a:t>，接触器</a:t>
            </a:r>
            <a:r>
              <a:rPr lang="en-US" altLang="zh-CN" sz="2400" b="1" dirty="0" smtClean="0">
                <a:solidFill>
                  <a:schemeClr val="tx1"/>
                </a:solidFill>
                <a:latin typeface="宋体" pitchFamily="2" charset="-122"/>
                <a:ea typeface="宋体" pitchFamily="2" charset="-122"/>
              </a:rPr>
              <a:t>KM</a:t>
            </a:r>
            <a:r>
              <a:rPr lang="zh-CN" altLang="en-US" sz="2400" b="1" dirty="0" smtClean="0">
                <a:solidFill>
                  <a:schemeClr val="tx1"/>
                </a:solidFill>
                <a:latin typeface="宋体" pitchFamily="2" charset="-122"/>
                <a:ea typeface="宋体" pitchFamily="2" charset="-122"/>
              </a:rPr>
              <a:t>吸合并自锁，电动机连续旋转；按下按钮</a:t>
            </a:r>
            <a:r>
              <a:rPr lang="en-US" altLang="zh-CN" sz="2400" b="1" dirty="0" smtClean="0">
                <a:solidFill>
                  <a:schemeClr val="tx1"/>
                </a:solidFill>
                <a:latin typeface="宋体" pitchFamily="2" charset="-122"/>
                <a:ea typeface="宋体" pitchFamily="2" charset="-122"/>
              </a:rPr>
              <a:t>SB1</a:t>
            </a:r>
            <a:r>
              <a:rPr lang="zh-CN" altLang="en-US" sz="2400" b="1" dirty="0" smtClean="0">
                <a:solidFill>
                  <a:schemeClr val="tx1"/>
                </a:solidFill>
                <a:latin typeface="宋体" pitchFamily="2" charset="-122"/>
                <a:ea typeface="宋体" pitchFamily="2" charset="-122"/>
              </a:rPr>
              <a:t>，电动机停止运转。</a:t>
            </a:r>
          </a:p>
          <a:p>
            <a:pPr eaLnBrk="1" hangingPunct="1">
              <a:lnSpc>
                <a:spcPct val="90000"/>
              </a:lnSpc>
              <a:buFont typeface="Wingdings" pitchFamily="2" charset="2"/>
              <a:buNone/>
            </a:pPr>
            <a:endParaRPr lang="zh-CN" altLang="en-US" sz="2400" b="1" dirty="0" smtClean="0">
              <a:solidFill>
                <a:schemeClr val="tx1"/>
              </a:solidFill>
              <a:latin typeface="宋体" pitchFamily="2" charset="-122"/>
              <a:ea typeface="宋体" pitchFamily="2" charset="-122"/>
            </a:endParaRPr>
          </a:p>
          <a:p>
            <a:pPr eaLnBrk="1" hangingPunct="1">
              <a:lnSpc>
                <a:spcPct val="90000"/>
              </a:lnSpc>
              <a:buFont typeface="Wingdings" pitchFamily="2" charset="2"/>
              <a:buNone/>
            </a:pPr>
            <a:r>
              <a:rPr lang="zh-CN" altLang="en-US" sz="2400" b="1" dirty="0" smtClean="0">
                <a:solidFill>
                  <a:schemeClr val="tx1"/>
                </a:solidFill>
                <a:latin typeface="宋体" pitchFamily="2" charset="-122"/>
                <a:ea typeface="宋体" pitchFamily="2" charset="-122"/>
              </a:rPr>
              <a:t>         图</a:t>
            </a:r>
            <a:r>
              <a:rPr lang="en-US" altLang="zh-CN" sz="2400" b="1" dirty="0" smtClean="0">
                <a:solidFill>
                  <a:schemeClr val="tx1"/>
                </a:solidFill>
                <a:latin typeface="宋体" pitchFamily="2" charset="-122"/>
                <a:ea typeface="宋体" pitchFamily="2" charset="-122"/>
              </a:rPr>
              <a:t>1-38(b)</a:t>
            </a:r>
            <a:r>
              <a:rPr lang="zh-CN" altLang="en-US" sz="2400" b="1" dirty="0" smtClean="0">
                <a:solidFill>
                  <a:schemeClr val="tx1"/>
                </a:solidFill>
                <a:latin typeface="宋体" pitchFamily="2" charset="-122"/>
                <a:ea typeface="宋体" pitchFamily="2" charset="-122"/>
              </a:rPr>
              <a:t>所示为一种改进的既可点动又可长动的控制电路。其自锁触点支路中串联手动开关</a:t>
            </a:r>
            <a:r>
              <a:rPr lang="en-US" altLang="zh-CN" sz="2400" b="1" dirty="0" smtClean="0">
                <a:solidFill>
                  <a:schemeClr val="tx1"/>
                </a:solidFill>
                <a:latin typeface="宋体" pitchFamily="2" charset="-122"/>
                <a:ea typeface="宋体" pitchFamily="2" charset="-122"/>
              </a:rPr>
              <a:t>SA</a:t>
            </a:r>
            <a:r>
              <a:rPr lang="zh-CN" altLang="en-US" sz="2400" b="1" dirty="0" smtClean="0">
                <a:solidFill>
                  <a:schemeClr val="tx1"/>
                </a:solidFill>
                <a:latin typeface="宋体" pitchFamily="2" charset="-122"/>
                <a:ea typeface="宋体" pitchFamily="2" charset="-122"/>
              </a:rPr>
              <a:t>。当手动开关</a:t>
            </a:r>
            <a:r>
              <a:rPr lang="en-US" altLang="zh-CN" sz="2400" b="1" dirty="0" smtClean="0">
                <a:solidFill>
                  <a:schemeClr val="tx1"/>
                </a:solidFill>
                <a:latin typeface="宋体" pitchFamily="2" charset="-122"/>
                <a:ea typeface="宋体" pitchFamily="2" charset="-122"/>
              </a:rPr>
              <a:t>SA</a:t>
            </a:r>
            <a:r>
              <a:rPr lang="zh-CN" altLang="en-US" sz="2400" b="1" dirty="0" smtClean="0">
                <a:solidFill>
                  <a:schemeClr val="tx1"/>
                </a:solidFill>
                <a:latin typeface="宋体" pitchFamily="2" charset="-122"/>
                <a:ea typeface="宋体" pitchFamily="2" charset="-122"/>
              </a:rPr>
              <a:t>断开时，切断了自锁电路，控制电路成为点动电路；闭合手动开关</a:t>
            </a:r>
            <a:r>
              <a:rPr lang="en-US" altLang="zh-CN" sz="2400" b="1" dirty="0" smtClean="0">
                <a:solidFill>
                  <a:schemeClr val="tx1"/>
                </a:solidFill>
                <a:latin typeface="宋体" pitchFamily="2" charset="-122"/>
                <a:ea typeface="宋体" pitchFamily="2" charset="-122"/>
              </a:rPr>
              <a:t>SA</a:t>
            </a:r>
            <a:r>
              <a:rPr lang="zh-CN" altLang="en-US" sz="2400" b="1" dirty="0" smtClean="0">
                <a:solidFill>
                  <a:schemeClr val="tx1"/>
                </a:solidFill>
                <a:latin typeface="宋体" pitchFamily="2" charset="-122"/>
                <a:ea typeface="宋体" pitchFamily="2" charset="-122"/>
              </a:rPr>
              <a:t>，自锁触点才起作用，控制电路成为长动电路，电动机连续转动。</a:t>
            </a:r>
          </a:p>
        </p:txBody>
      </p:sp>
      <p:sp>
        <p:nvSpPr>
          <p:cNvPr id="28675" name="Rectangle 3"/>
          <p:cNvSpPr>
            <a:spLocks noChangeArrowheads="1"/>
          </p:cNvSpPr>
          <p:nvPr/>
        </p:nvSpPr>
        <p:spPr bwMode="auto">
          <a:xfrm>
            <a:off x="250825" y="428625"/>
            <a:ext cx="165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zh-CN" altLang="en-US" sz="2800" b="1">
                <a:solidFill>
                  <a:srgbClr val="FFFF00"/>
                </a:solidFill>
                <a:ea typeface="宋体" pitchFamily="2" charset="-122"/>
              </a:rPr>
              <a:t>拓展任务</a:t>
            </a:r>
            <a:r>
              <a:rPr lang="zh-CN" altLang="en-US">
                <a:ea typeface="宋体" pitchFamily="2" charset="-122"/>
              </a:rPr>
              <a:t> </a:t>
            </a:r>
          </a:p>
        </p:txBody>
      </p:sp>
      <p:sp>
        <p:nvSpPr>
          <p:cNvPr id="28676" name="Rectangle 4"/>
          <p:cNvSpPr>
            <a:spLocks noGrp="1" noChangeArrowheads="1"/>
          </p:cNvSpPr>
          <p:nvPr>
            <p:ph type="title"/>
          </p:nvPr>
        </p:nvSpPr>
        <p:spPr>
          <a:xfrm>
            <a:off x="179388" y="333375"/>
            <a:ext cx="8785225" cy="609600"/>
          </a:xfrm>
          <a:noFill/>
        </p:spPr>
        <p:txBody>
          <a:bodyPr>
            <a:normAutofit fontScale="90000"/>
          </a:bodyPr>
          <a:lstStyle/>
          <a:p>
            <a:pPr eaLnBrk="1" hangingPunct="1"/>
            <a:r>
              <a:rPr lang="en-US" altLang="en-US" smtClean="0"/>
              <a:t>工作任务</a:t>
            </a:r>
            <a:r>
              <a:rPr lang="en-US" altLang="zh-CN" smtClean="0">
                <a:ea typeface="宋体" pitchFamily="2" charset="-122"/>
              </a:rPr>
              <a:t>1</a:t>
            </a:r>
            <a:r>
              <a:rPr lang="en-US" altLang="en-US" smtClean="0"/>
              <a:t>  全压起动控制</a:t>
            </a:r>
            <a:endParaRPr lang="ko-KR" altLang="en-US" smtClean="0">
              <a:ea typeface="Gulim" pitchFamily="34" charset="-127"/>
            </a:endParaRPr>
          </a:p>
        </p:txBody>
      </p:sp>
    </p:spTree>
    <p:extLst>
      <p:ext uri="{BB962C8B-B14F-4D97-AF65-F5344CB8AC3E}">
        <p14:creationId xmlns:p14="http://schemas.microsoft.com/office/powerpoint/2010/main" val="9728497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844675"/>
            <a:ext cx="7921625" cy="463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2"/>
          <p:cNvSpPr>
            <a:spLocks noGrp="1" noChangeArrowheads="1"/>
          </p:cNvSpPr>
          <p:nvPr>
            <p:ph type="body" idx="1"/>
          </p:nvPr>
        </p:nvSpPr>
        <p:spPr>
          <a:xfrm>
            <a:off x="107950" y="1484313"/>
            <a:ext cx="3384550" cy="4537075"/>
          </a:xfrm>
        </p:spPr>
        <p:txBody>
          <a:bodyPr/>
          <a:lstStyle/>
          <a:p>
            <a:pPr eaLnBrk="1" hangingPunct="1">
              <a:lnSpc>
                <a:spcPct val="90000"/>
              </a:lnSpc>
              <a:buFont typeface="Wingdings" pitchFamily="2" charset="2"/>
              <a:buNone/>
            </a:pPr>
            <a:r>
              <a:rPr lang="zh-CN" altLang="en-US" sz="2200" b="1" dirty="0" smtClean="0">
                <a:solidFill>
                  <a:schemeClr val="tx1"/>
                </a:solidFill>
                <a:latin typeface="宋体" pitchFamily="2" charset="-122"/>
                <a:ea typeface="宋体" pitchFamily="2" charset="-122"/>
              </a:rPr>
              <a:t>         </a:t>
            </a:r>
            <a:r>
              <a:rPr lang="zh-CN" altLang="en-US" sz="2400" b="1" dirty="0" smtClean="0">
                <a:solidFill>
                  <a:schemeClr val="tx1"/>
                </a:solidFill>
                <a:latin typeface="宋体" pitchFamily="2" charset="-122"/>
                <a:ea typeface="宋体" pitchFamily="2" charset="-122"/>
              </a:rPr>
              <a:t>利用中间继电气实现电动机的点动与长动控制</a:t>
            </a:r>
            <a:r>
              <a:rPr lang="en-US" altLang="zh-CN" sz="2400" b="1" dirty="0" smtClean="0">
                <a:solidFill>
                  <a:schemeClr val="tx1"/>
                </a:solidFill>
                <a:latin typeface="宋体" pitchFamily="2" charset="-122"/>
                <a:ea typeface="宋体" pitchFamily="2" charset="-122"/>
              </a:rPr>
              <a:t>.</a:t>
            </a:r>
          </a:p>
          <a:p>
            <a:pPr eaLnBrk="1" hangingPunct="1">
              <a:lnSpc>
                <a:spcPct val="90000"/>
              </a:lnSpc>
              <a:buFont typeface="Wingdings" pitchFamily="2" charset="2"/>
              <a:buNone/>
            </a:pPr>
            <a:r>
              <a:rPr lang="zh-CN" altLang="en-US" sz="2400" b="1" dirty="0" smtClean="0">
                <a:solidFill>
                  <a:schemeClr val="tx1"/>
                </a:solidFill>
                <a:latin typeface="宋体" pitchFamily="2" charset="-122"/>
                <a:ea typeface="宋体" pitchFamily="2" charset="-122"/>
              </a:rPr>
              <a:t>         </a:t>
            </a:r>
            <a:r>
              <a:rPr lang="zh-CN" altLang="zh-CN" sz="2400" b="1" dirty="0" smtClean="0">
                <a:solidFill>
                  <a:schemeClr val="tx1"/>
                </a:solidFill>
                <a:latin typeface="宋体" pitchFamily="2" charset="-122"/>
                <a:ea typeface="宋体" pitchFamily="2" charset="-122"/>
              </a:rPr>
              <a:t>中间继电器的触点对数较多，并且没有主、辅之分，各对触点允许通过的电流大小是相同的。常用的中间继电器有JZ7系列和JZ14系列，其外形及结构如图1-39所示。</a:t>
            </a:r>
          </a:p>
        </p:txBody>
      </p:sp>
      <p:sp>
        <p:nvSpPr>
          <p:cNvPr id="29700" name="Rectangle 3"/>
          <p:cNvSpPr>
            <a:spLocks noChangeArrowheads="1"/>
          </p:cNvSpPr>
          <p:nvPr/>
        </p:nvSpPr>
        <p:spPr bwMode="auto">
          <a:xfrm>
            <a:off x="250825" y="428625"/>
            <a:ext cx="16129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zh-CN" altLang="en-US" sz="2800" b="1" dirty="0">
                <a:solidFill>
                  <a:srgbClr val="FFFF00"/>
                </a:solidFill>
                <a:ea typeface="宋体" pitchFamily="2" charset="-122"/>
              </a:rPr>
              <a:t>任务拓展</a:t>
            </a:r>
            <a:endParaRPr lang="zh-CN" altLang="en-US" dirty="0">
              <a:ea typeface="宋体" pitchFamily="2" charset="-122"/>
            </a:endParaRPr>
          </a:p>
        </p:txBody>
      </p:sp>
      <p:sp>
        <p:nvSpPr>
          <p:cNvPr id="29701" name="Rectangle 4"/>
          <p:cNvSpPr>
            <a:spLocks noGrp="1" noChangeArrowheads="1"/>
          </p:cNvSpPr>
          <p:nvPr>
            <p:ph type="title"/>
          </p:nvPr>
        </p:nvSpPr>
        <p:spPr>
          <a:xfrm>
            <a:off x="179388" y="333375"/>
            <a:ext cx="8785225" cy="609600"/>
          </a:xfrm>
          <a:noFill/>
        </p:spPr>
        <p:txBody>
          <a:bodyPr>
            <a:normAutofit fontScale="90000"/>
          </a:bodyPr>
          <a:lstStyle/>
          <a:p>
            <a:pPr eaLnBrk="1" hangingPunct="1"/>
            <a:r>
              <a:rPr lang="en-US" altLang="en-US" dirty="0" smtClean="0"/>
              <a:t>工作任务</a:t>
            </a:r>
            <a:r>
              <a:rPr lang="en-US" altLang="zh-CN" dirty="0" smtClean="0">
                <a:ea typeface="宋体" pitchFamily="2" charset="-122"/>
              </a:rPr>
              <a:t>1</a:t>
            </a:r>
            <a:r>
              <a:rPr lang="en-US" altLang="en-US" dirty="0" smtClean="0"/>
              <a:t>  </a:t>
            </a:r>
            <a:r>
              <a:rPr lang="en-US" altLang="en-US" dirty="0" err="1" smtClean="0"/>
              <a:t>全压起动控制</a:t>
            </a:r>
            <a:endParaRPr lang="ko-KR" altLang="en-US" dirty="0" smtClean="0">
              <a:ea typeface="Gulim" pitchFamily="34" charset="-127"/>
            </a:endParaRPr>
          </a:p>
        </p:txBody>
      </p:sp>
      <p:sp>
        <p:nvSpPr>
          <p:cNvPr id="29702" name="Rectangle 7"/>
          <p:cNvSpPr>
            <a:spLocks noChangeArrowheads="1"/>
          </p:cNvSpPr>
          <p:nvPr/>
        </p:nvSpPr>
        <p:spPr bwMode="auto">
          <a:xfrm>
            <a:off x="6588125" y="2276475"/>
            <a:ext cx="2317750" cy="283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zh-CN" altLang="en-US" sz="2400">
                <a:solidFill>
                  <a:srgbClr val="FF0000"/>
                </a:solidFill>
                <a:ea typeface="宋体" pitchFamily="2" charset="-122"/>
              </a:rPr>
              <a:t>代替小型接触器</a:t>
            </a:r>
          </a:p>
          <a:p>
            <a:pPr eaLnBrk="1" hangingPunct="1"/>
            <a:r>
              <a:rPr lang="zh-CN" altLang="en-US" sz="2400">
                <a:solidFill>
                  <a:srgbClr val="FF0000"/>
                </a:solidFill>
                <a:ea typeface="宋体" pitchFamily="2" charset="-122"/>
              </a:rPr>
              <a:t>增加触点数量 </a:t>
            </a:r>
          </a:p>
          <a:p>
            <a:pPr eaLnBrk="1" hangingPunct="1"/>
            <a:r>
              <a:rPr lang="zh-CN" altLang="en-US" sz="2400">
                <a:solidFill>
                  <a:srgbClr val="FF0000"/>
                </a:solidFill>
                <a:ea typeface="宋体" pitchFamily="2" charset="-122"/>
              </a:rPr>
              <a:t>增加触点容量 </a:t>
            </a:r>
          </a:p>
          <a:p>
            <a:pPr eaLnBrk="1" hangingPunct="1"/>
            <a:r>
              <a:rPr lang="zh-CN" altLang="en-US" sz="2400">
                <a:solidFill>
                  <a:srgbClr val="FF0000"/>
                </a:solidFill>
                <a:ea typeface="宋体" pitchFamily="2" charset="-122"/>
              </a:rPr>
              <a:t>转换触点类型 </a:t>
            </a:r>
          </a:p>
          <a:p>
            <a:pPr eaLnBrk="1" hangingPunct="1"/>
            <a:r>
              <a:rPr lang="zh-CN" altLang="en-US" sz="2400">
                <a:solidFill>
                  <a:srgbClr val="FF0000"/>
                </a:solidFill>
                <a:ea typeface="宋体" pitchFamily="2" charset="-122"/>
              </a:rPr>
              <a:t>用作开关 </a:t>
            </a:r>
          </a:p>
          <a:p>
            <a:pPr eaLnBrk="1" hangingPunct="1"/>
            <a:r>
              <a:rPr lang="zh-CN" altLang="en-US" sz="2400">
                <a:solidFill>
                  <a:srgbClr val="FF0000"/>
                </a:solidFill>
                <a:ea typeface="宋体" pitchFamily="2" charset="-122"/>
              </a:rPr>
              <a:t>转换电压</a:t>
            </a:r>
            <a:r>
              <a:rPr lang="zh-CN" altLang="en-US" sz="2400">
                <a:ea typeface="宋体" pitchFamily="2" charset="-122"/>
              </a:rPr>
              <a:t> </a:t>
            </a:r>
          </a:p>
          <a:p>
            <a:pPr eaLnBrk="1" hangingPunct="1"/>
            <a:endParaRPr lang="zh-CN" altLang="en-US" sz="2400">
              <a:ea typeface="宋体" pitchFamily="2" charset="-122"/>
            </a:endParaRPr>
          </a:p>
          <a:p>
            <a:pPr eaLnBrk="1" hangingPunct="1"/>
            <a:r>
              <a:rPr lang="zh-CN" altLang="en-US">
                <a:ea typeface="宋体" pitchFamily="2" charset="-122"/>
              </a:rPr>
              <a:t> </a:t>
            </a:r>
          </a:p>
        </p:txBody>
      </p:sp>
    </p:spTree>
    <p:extLst>
      <p:ext uri="{BB962C8B-B14F-4D97-AF65-F5344CB8AC3E}">
        <p14:creationId xmlns:p14="http://schemas.microsoft.com/office/powerpoint/2010/main" val="25305188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1"/>
          </p:nvPr>
        </p:nvSpPr>
        <p:spPr>
          <a:xfrm>
            <a:off x="107950" y="1484313"/>
            <a:ext cx="3384550" cy="4537075"/>
          </a:xfrm>
        </p:spPr>
        <p:txBody>
          <a:bodyPr/>
          <a:lstStyle/>
          <a:p>
            <a:pPr eaLnBrk="1" hangingPunct="1">
              <a:lnSpc>
                <a:spcPct val="90000"/>
              </a:lnSpc>
              <a:buFont typeface="Wingdings" pitchFamily="2" charset="2"/>
              <a:buNone/>
            </a:pPr>
            <a:r>
              <a:rPr lang="zh-CN" altLang="en-US" sz="2200" smtClean="0">
                <a:solidFill>
                  <a:schemeClr val="tx1"/>
                </a:solidFill>
                <a:ea typeface="Gulim" pitchFamily="34" charset="-127"/>
              </a:rPr>
              <a:t>         </a:t>
            </a:r>
            <a:endParaRPr lang="zh-CN" altLang="zh-CN" sz="2400" smtClean="0">
              <a:solidFill>
                <a:schemeClr val="tx1"/>
              </a:solidFill>
              <a:ea typeface="Gulim" pitchFamily="34" charset="-127"/>
            </a:endParaRPr>
          </a:p>
        </p:txBody>
      </p:sp>
      <p:sp>
        <p:nvSpPr>
          <p:cNvPr id="30723" name="Rectangle 4"/>
          <p:cNvSpPr>
            <a:spLocks noChangeArrowheads="1"/>
          </p:cNvSpPr>
          <p:nvPr/>
        </p:nvSpPr>
        <p:spPr bwMode="auto">
          <a:xfrm>
            <a:off x="250825" y="428625"/>
            <a:ext cx="16129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zh-CN" altLang="en-US" sz="2800" b="1">
                <a:solidFill>
                  <a:srgbClr val="FFFF00"/>
                </a:solidFill>
                <a:ea typeface="宋体" pitchFamily="2" charset="-122"/>
              </a:rPr>
              <a:t>任务拓展</a:t>
            </a:r>
            <a:endParaRPr lang="zh-CN" altLang="en-US">
              <a:ea typeface="宋体" pitchFamily="2" charset="-122"/>
            </a:endParaRPr>
          </a:p>
        </p:txBody>
      </p:sp>
      <p:sp>
        <p:nvSpPr>
          <p:cNvPr id="30724" name="Rectangle 5"/>
          <p:cNvSpPr>
            <a:spLocks noGrp="1" noChangeArrowheads="1"/>
          </p:cNvSpPr>
          <p:nvPr>
            <p:ph type="title"/>
          </p:nvPr>
        </p:nvSpPr>
        <p:spPr>
          <a:xfrm>
            <a:off x="179388" y="333375"/>
            <a:ext cx="8785225" cy="609600"/>
          </a:xfrm>
          <a:noFill/>
        </p:spPr>
        <p:txBody>
          <a:bodyPr>
            <a:normAutofit fontScale="90000"/>
          </a:bodyPr>
          <a:lstStyle/>
          <a:p>
            <a:pPr eaLnBrk="1" hangingPunct="1"/>
            <a:r>
              <a:rPr lang="en-US" altLang="en-US" smtClean="0"/>
              <a:t>工作任务</a:t>
            </a:r>
            <a:r>
              <a:rPr lang="en-US" altLang="zh-CN" smtClean="0">
                <a:ea typeface="宋体" pitchFamily="2" charset="-122"/>
              </a:rPr>
              <a:t>1</a:t>
            </a:r>
            <a:r>
              <a:rPr lang="en-US" altLang="en-US" smtClean="0"/>
              <a:t>  全压起动控制</a:t>
            </a:r>
            <a:endParaRPr lang="ko-KR" altLang="en-US" smtClean="0">
              <a:ea typeface="Gulim" pitchFamily="34" charset="-127"/>
            </a:endParaRPr>
          </a:p>
        </p:txBody>
      </p:sp>
      <p:sp>
        <p:nvSpPr>
          <p:cNvPr id="30725" name="Rectangle 6"/>
          <p:cNvSpPr>
            <a:spLocks noChangeArrowheads="1"/>
          </p:cNvSpPr>
          <p:nvPr/>
        </p:nvSpPr>
        <p:spPr bwMode="auto">
          <a:xfrm>
            <a:off x="6588125" y="3554413"/>
            <a:ext cx="2222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zh-CN" altLang="en-US">
                <a:ea typeface="宋体" pitchFamily="2" charset="-122"/>
              </a:rPr>
              <a:t> </a:t>
            </a:r>
          </a:p>
        </p:txBody>
      </p:sp>
      <p:pic>
        <p:nvPicPr>
          <p:cNvPr id="3072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1341438"/>
            <a:ext cx="4379912" cy="509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Rectangle 8"/>
          <p:cNvSpPr>
            <a:spLocks noChangeArrowheads="1"/>
          </p:cNvSpPr>
          <p:nvPr/>
        </p:nvSpPr>
        <p:spPr bwMode="auto">
          <a:xfrm>
            <a:off x="179388" y="1125538"/>
            <a:ext cx="4321175" cy="527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zh-CN" altLang="en-US" sz="2000" b="1">
                <a:latin typeface="宋体" pitchFamily="2" charset="-122"/>
                <a:ea typeface="宋体" pitchFamily="2" charset="-122"/>
              </a:rPr>
              <a:t>   如图</a:t>
            </a:r>
            <a:r>
              <a:rPr lang="en-US" altLang="zh-CN" sz="2000" b="1">
                <a:latin typeface="宋体" pitchFamily="2" charset="-122"/>
                <a:ea typeface="宋体" pitchFamily="2" charset="-122"/>
              </a:rPr>
              <a:t>1-40</a:t>
            </a:r>
            <a:r>
              <a:rPr lang="zh-CN" altLang="en-US" sz="2000" b="1">
                <a:latin typeface="宋体" pitchFamily="2" charset="-122"/>
                <a:ea typeface="宋体" pitchFamily="2" charset="-122"/>
              </a:rPr>
              <a:t>所示为利用中间继电器控制电动机既能够点动又能够长动的电气原理图。</a:t>
            </a:r>
          </a:p>
          <a:p>
            <a:pPr eaLnBrk="1" hangingPunct="1"/>
            <a:r>
              <a:rPr lang="zh-CN" altLang="en-US" sz="2000" b="1">
                <a:latin typeface="宋体" pitchFamily="2" charset="-122"/>
                <a:ea typeface="宋体" pitchFamily="2" charset="-122"/>
              </a:rPr>
              <a:t>工作原理：</a:t>
            </a:r>
          </a:p>
          <a:p>
            <a:pPr eaLnBrk="1" hangingPunct="1"/>
            <a:r>
              <a:rPr lang="zh-CN" altLang="en-US" sz="2000" b="1">
                <a:latin typeface="宋体" pitchFamily="2" charset="-122"/>
                <a:ea typeface="宋体" pitchFamily="2" charset="-122"/>
              </a:rPr>
              <a:t>    按下</a:t>
            </a:r>
            <a:r>
              <a:rPr lang="en-US" altLang="zh-CN" sz="2000" b="1">
                <a:latin typeface="宋体" pitchFamily="2" charset="-122"/>
                <a:ea typeface="宋体" pitchFamily="2" charset="-122"/>
              </a:rPr>
              <a:t>SB3</a:t>
            </a:r>
            <a:r>
              <a:rPr lang="zh-CN" altLang="en-US" sz="2000" b="1">
                <a:latin typeface="宋体" pitchFamily="2" charset="-122"/>
                <a:ea typeface="宋体" pitchFamily="2" charset="-122"/>
              </a:rPr>
              <a:t>，</a:t>
            </a:r>
            <a:r>
              <a:rPr lang="en-US" altLang="zh-CN" sz="2000" b="1">
                <a:latin typeface="宋体" pitchFamily="2" charset="-122"/>
                <a:ea typeface="宋体" pitchFamily="2" charset="-122"/>
              </a:rPr>
              <a:t>KM</a:t>
            </a:r>
            <a:r>
              <a:rPr lang="zh-CN" altLang="en-US" sz="2000" b="1">
                <a:latin typeface="宋体" pitchFamily="2" charset="-122"/>
                <a:ea typeface="宋体" pitchFamily="2" charset="-122"/>
              </a:rPr>
              <a:t>的线圈得电，但是不能自锁，所以电动机点动运行；</a:t>
            </a:r>
          </a:p>
          <a:p>
            <a:pPr eaLnBrk="1" hangingPunct="1"/>
            <a:r>
              <a:rPr lang="zh-CN" altLang="en-US" sz="2000" b="1">
                <a:latin typeface="宋体" pitchFamily="2" charset="-122"/>
                <a:ea typeface="宋体" pitchFamily="2" charset="-122"/>
              </a:rPr>
              <a:t>    按下</a:t>
            </a:r>
            <a:r>
              <a:rPr lang="en-US" altLang="zh-CN" sz="2000" b="1">
                <a:latin typeface="宋体" pitchFamily="2" charset="-122"/>
                <a:ea typeface="宋体" pitchFamily="2" charset="-122"/>
              </a:rPr>
              <a:t>SB2</a:t>
            </a:r>
            <a:r>
              <a:rPr lang="zh-CN" altLang="en-US" sz="2000" b="1">
                <a:latin typeface="宋体" pitchFamily="2" charset="-122"/>
                <a:ea typeface="宋体" pitchFamily="2" charset="-122"/>
              </a:rPr>
              <a:t>，</a:t>
            </a:r>
            <a:r>
              <a:rPr lang="en-US" altLang="zh-CN" sz="2000" b="1">
                <a:latin typeface="宋体" pitchFamily="2" charset="-122"/>
                <a:ea typeface="宋体" pitchFamily="2" charset="-122"/>
              </a:rPr>
              <a:t>KA</a:t>
            </a:r>
            <a:r>
              <a:rPr lang="zh-CN" altLang="en-US" sz="2000" b="1">
                <a:latin typeface="宋体" pitchFamily="2" charset="-122"/>
                <a:ea typeface="宋体" pitchFamily="2" charset="-122"/>
              </a:rPr>
              <a:t>的线圈得电并且自锁，</a:t>
            </a:r>
            <a:r>
              <a:rPr lang="en-US" altLang="zh-CN" sz="2000" b="1">
                <a:latin typeface="宋体" pitchFamily="2" charset="-122"/>
                <a:ea typeface="宋体" pitchFamily="2" charset="-122"/>
              </a:rPr>
              <a:t>KA</a:t>
            </a:r>
            <a:r>
              <a:rPr lang="zh-CN" altLang="en-US" sz="2000" b="1">
                <a:latin typeface="宋体" pitchFamily="2" charset="-122"/>
                <a:ea typeface="宋体" pitchFamily="2" charset="-122"/>
              </a:rPr>
              <a:t>的常开触点闭合，导致</a:t>
            </a:r>
            <a:r>
              <a:rPr lang="en-US" altLang="zh-CN" sz="2000" b="1">
                <a:latin typeface="宋体" pitchFamily="2" charset="-122"/>
                <a:ea typeface="宋体" pitchFamily="2" charset="-122"/>
              </a:rPr>
              <a:t>KM</a:t>
            </a:r>
            <a:r>
              <a:rPr lang="zh-CN" altLang="en-US" sz="2000" b="1">
                <a:latin typeface="宋体" pitchFamily="2" charset="-122"/>
                <a:ea typeface="宋体" pitchFamily="2" charset="-122"/>
              </a:rPr>
              <a:t>的线圈得电，</a:t>
            </a:r>
            <a:r>
              <a:rPr lang="en-US" altLang="zh-CN" sz="2000" b="1">
                <a:latin typeface="宋体" pitchFamily="2" charset="-122"/>
                <a:ea typeface="宋体" pitchFamily="2" charset="-122"/>
              </a:rPr>
              <a:t>KM</a:t>
            </a:r>
            <a:r>
              <a:rPr lang="zh-CN" altLang="en-US" sz="2000" b="1">
                <a:latin typeface="宋体" pitchFamily="2" charset="-122"/>
                <a:ea typeface="宋体" pitchFamily="2" charset="-122"/>
              </a:rPr>
              <a:t>的主触点闭合，电动机得电运行。因为</a:t>
            </a:r>
            <a:r>
              <a:rPr lang="en-US" altLang="zh-CN" sz="2000" b="1">
                <a:latin typeface="宋体" pitchFamily="2" charset="-122"/>
                <a:ea typeface="宋体" pitchFamily="2" charset="-122"/>
              </a:rPr>
              <a:t>KA</a:t>
            </a:r>
            <a:r>
              <a:rPr lang="zh-CN" altLang="en-US" sz="2000" b="1">
                <a:latin typeface="宋体" pitchFamily="2" charset="-122"/>
                <a:ea typeface="宋体" pitchFamily="2" charset="-122"/>
              </a:rPr>
              <a:t>的线圈得电并且自锁，所以电动机能够连续运行，实现了长动控制。</a:t>
            </a:r>
          </a:p>
          <a:p>
            <a:pPr eaLnBrk="1" hangingPunct="1"/>
            <a:r>
              <a:rPr lang="zh-CN" altLang="en-US" sz="2000" b="1">
                <a:latin typeface="宋体" pitchFamily="2" charset="-122"/>
                <a:ea typeface="宋体" pitchFamily="2" charset="-122"/>
              </a:rPr>
              <a:t>    按下</a:t>
            </a:r>
            <a:r>
              <a:rPr lang="en-US" altLang="zh-CN" sz="2000" b="1">
                <a:latin typeface="宋体" pitchFamily="2" charset="-122"/>
                <a:ea typeface="宋体" pitchFamily="2" charset="-122"/>
              </a:rPr>
              <a:t>SB1</a:t>
            </a:r>
            <a:r>
              <a:rPr lang="zh-CN" altLang="en-US" sz="2000" b="1">
                <a:latin typeface="宋体" pitchFamily="2" charset="-122"/>
                <a:ea typeface="宋体" pitchFamily="2" charset="-122"/>
              </a:rPr>
              <a:t>，</a:t>
            </a:r>
            <a:r>
              <a:rPr lang="en-US" altLang="zh-CN" sz="2000" b="1">
                <a:latin typeface="宋体" pitchFamily="2" charset="-122"/>
                <a:ea typeface="宋体" pitchFamily="2" charset="-122"/>
              </a:rPr>
              <a:t>KA</a:t>
            </a:r>
            <a:r>
              <a:rPr lang="zh-CN" altLang="en-US" sz="2000" b="1">
                <a:latin typeface="宋体" pitchFamily="2" charset="-122"/>
                <a:ea typeface="宋体" pitchFamily="2" charset="-122"/>
              </a:rPr>
              <a:t>的线圈失电，导致</a:t>
            </a:r>
            <a:r>
              <a:rPr lang="en-US" altLang="zh-CN" sz="2000" b="1">
                <a:latin typeface="宋体" pitchFamily="2" charset="-122"/>
                <a:ea typeface="宋体" pitchFamily="2" charset="-122"/>
              </a:rPr>
              <a:t>KM</a:t>
            </a:r>
            <a:r>
              <a:rPr lang="zh-CN" altLang="en-US" sz="2000" b="1">
                <a:latin typeface="宋体" pitchFamily="2" charset="-122"/>
                <a:ea typeface="宋体" pitchFamily="2" charset="-122"/>
              </a:rPr>
              <a:t>的线圈失电，电动机失电，停止运行。电动机既能够实现点动控制又能够实现长动控制，是由于中间继电器的应用得以实现的。</a:t>
            </a:r>
          </a:p>
        </p:txBody>
      </p:sp>
    </p:spTree>
    <p:extLst>
      <p:ext uri="{BB962C8B-B14F-4D97-AF65-F5344CB8AC3E}">
        <p14:creationId xmlns:p14="http://schemas.microsoft.com/office/powerpoint/2010/main" val="33329177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4292600"/>
            <a:ext cx="2016125" cy="188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2"/>
          <p:cNvSpPr>
            <a:spLocks noGrp="1" noChangeArrowheads="1"/>
          </p:cNvSpPr>
          <p:nvPr>
            <p:ph type="body" idx="1"/>
          </p:nvPr>
        </p:nvSpPr>
        <p:spPr>
          <a:xfrm>
            <a:off x="107950" y="1484313"/>
            <a:ext cx="3384550" cy="4537075"/>
          </a:xfrm>
        </p:spPr>
        <p:txBody>
          <a:bodyPr/>
          <a:lstStyle/>
          <a:p>
            <a:pPr eaLnBrk="1" hangingPunct="1">
              <a:lnSpc>
                <a:spcPct val="90000"/>
              </a:lnSpc>
              <a:buFont typeface="Wingdings" pitchFamily="2" charset="2"/>
              <a:buNone/>
            </a:pPr>
            <a:r>
              <a:rPr lang="zh-CN" altLang="en-US" sz="2200" smtClean="0">
                <a:solidFill>
                  <a:schemeClr val="tx1"/>
                </a:solidFill>
                <a:ea typeface="Gulim" pitchFamily="34" charset="-127"/>
              </a:rPr>
              <a:t>         </a:t>
            </a:r>
            <a:endParaRPr lang="zh-CN" altLang="zh-CN" sz="2400" smtClean="0">
              <a:solidFill>
                <a:schemeClr val="tx1"/>
              </a:solidFill>
              <a:ea typeface="Gulim" pitchFamily="34" charset="-127"/>
            </a:endParaRPr>
          </a:p>
        </p:txBody>
      </p:sp>
      <p:sp>
        <p:nvSpPr>
          <p:cNvPr id="31748" name="Rectangle 3"/>
          <p:cNvSpPr>
            <a:spLocks noChangeArrowheads="1"/>
          </p:cNvSpPr>
          <p:nvPr/>
        </p:nvSpPr>
        <p:spPr bwMode="auto">
          <a:xfrm>
            <a:off x="250825" y="428625"/>
            <a:ext cx="16129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zh-CN" altLang="en-US" sz="2800" b="1">
                <a:solidFill>
                  <a:srgbClr val="FFFF00"/>
                </a:solidFill>
                <a:ea typeface="宋体" pitchFamily="2" charset="-122"/>
              </a:rPr>
              <a:t>知识拓展</a:t>
            </a:r>
            <a:endParaRPr lang="zh-CN" altLang="en-US">
              <a:ea typeface="宋体" pitchFamily="2" charset="-122"/>
            </a:endParaRPr>
          </a:p>
        </p:txBody>
      </p:sp>
      <p:sp>
        <p:nvSpPr>
          <p:cNvPr id="31749" name="Rectangle 4"/>
          <p:cNvSpPr>
            <a:spLocks noGrp="1" noChangeArrowheads="1"/>
          </p:cNvSpPr>
          <p:nvPr>
            <p:ph type="title"/>
          </p:nvPr>
        </p:nvSpPr>
        <p:spPr>
          <a:xfrm>
            <a:off x="179388" y="333375"/>
            <a:ext cx="8785225" cy="609600"/>
          </a:xfrm>
          <a:noFill/>
        </p:spPr>
        <p:txBody>
          <a:bodyPr>
            <a:normAutofit fontScale="90000"/>
          </a:bodyPr>
          <a:lstStyle/>
          <a:p>
            <a:pPr eaLnBrk="1" hangingPunct="1"/>
            <a:r>
              <a:rPr lang="en-US" altLang="en-US" smtClean="0"/>
              <a:t>工作任务</a:t>
            </a:r>
            <a:r>
              <a:rPr lang="en-US" altLang="zh-CN" smtClean="0">
                <a:ea typeface="宋体" pitchFamily="2" charset="-122"/>
              </a:rPr>
              <a:t>1</a:t>
            </a:r>
            <a:r>
              <a:rPr lang="en-US" altLang="en-US" smtClean="0"/>
              <a:t>  全压起动控制</a:t>
            </a:r>
            <a:endParaRPr lang="ko-KR" altLang="en-US" smtClean="0">
              <a:ea typeface="Gulim" pitchFamily="34" charset="-127"/>
            </a:endParaRPr>
          </a:p>
        </p:txBody>
      </p:sp>
      <p:sp>
        <p:nvSpPr>
          <p:cNvPr id="31750" name="Rectangle 5"/>
          <p:cNvSpPr>
            <a:spLocks noChangeArrowheads="1"/>
          </p:cNvSpPr>
          <p:nvPr/>
        </p:nvSpPr>
        <p:spPr bwMode="auto">
          <a:xfrm>
            <a:off x="6588125" y="3554413"/>
            <a:ext cx="2222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zh-CN" altLang="en-US">
                <a:ea typeface="宋体" pitchFamily="2" charset="-122"/>
              </a:rPr>
              <a:t> </a:t>
            </a:r>
          </a:p>
        </p:txBody>
      </p:sp>
      <p:sp>
        <p:nvSpPr>
          <p:cNvPr id="31751" name="Rectangle 7"/>
          <p:cNvSpPr>
            <a:spLocks noChangeArrowheads="1"/>
          </p:cNvSpPr>
          <p:nvPr/>
        </p:nvSpPr>
        <p:spPr bwMode="auto">
          <a:xfrm>
            <a:off x="179388" y="1277938"/>
            <a:ext cx="4321175"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zh-CN" altLang="en-US" sz="2000" b="1" dirty="0">
                <a:latin typeface="宋体" pitchFamily="2" charset="-122"/>
                <a:ea typeface="宋体" pitchFamily="2" charset="-122"/>
              </a:rPr>
              <a:t>组合开关</a:t>
            </a:r>
          </a:p>
          <a:p>
            <a:pPr eaLnBrk="1" hangingPunct="1"/>
            <a:r>
              <a:rPr lang="zh-CN" altLang="en-US" sz="2000" b="1" dirty="0">
                <a:latin typeface="宋体" pitchFamily="2" charset="-122"/>
                <a:ea typeface="宋体" pitchFamily="2" charset="-122"/>
              </a:rPr>
              <a:t>    组合开关又称转换开关，它实质也是一种特殊的刀开关，只不过一般刀开关的操作手柄是在垂直于安装面的平面内向上或向下转动，而组合开关的操纵手柄则是在平行于其安装面的平面内向左或向右转动。它具有多触点、多位置、体积小、性能可靠、操作方便、安装灵活等优点，多用在机床电气控制线路中作为电源引入开关，也可以用作不频繁的接通和断开电路、换接电源、负载以及控制</a:t>
            </a:r>
            <a:r>
              <a:rPr lang="en-US" altLang="zh-CN" sz="2000" b="1" dirty="0">
                <a:latin typeface="宋体" pitchFamily="2" charset="-122"/>
                <a:ea typeface="宋体" pitchFamily="2" charset="-122"/>
              </a:rPr>
              <a:t>5KW</a:t>
            </a:r>
            <a:r>
              <a:rPr lang="zh-CN" altLang="en-US" sz="2000" b="1" dirty="0">
                <a:latin typeface="宋体" pitchFamily="2" charset="-122"/>
                <a:ea typeface="宋体" pitchFamily="2" charset="-122"/>
              </a:rPr>
              <a:t>及以下容量异步电动机的正反转和星－三角起动。组合开关按操作机构可分为无限位型和有限位型两种，其结构略有不同。</a:t>
            </a:r>
          </a:p>
        </p:txBody>
      </p:sp>
      <p:pic>
        <p:nvPicPr>
          <p:cNvPr id="3175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1196975"/>
            <a:ext cx="4149725"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3"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125" y="5373688"/>
            <a:ext cx="230505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4" name="Rectangle 11"/>
          <p:cNvSpPr>
            <a:spLocks noChangeArrowheads="1"/>
          </p:cNvSpPr>
          <p:nvPr/>
        </p:nvSpPr>
        <p:spPr bwMode="auto">
          <a:xfrm>
            <a:off x="4787900" y="3429000"/>
            <a:ext cx="3671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zh-CN" altLang="en-US">
                <a:solidFill>
                  <a:srgbClr val="FF0000"/>
                </a:solidFill>
                <a:ea typeface="宋体" pitchFamily="2" charset="-122"/>
              </a:rPr>
              <a:t>无限位型组合开关手柄可以在</a:t>
            </a:r>
            <a:r>
              <a:rPr lang="en-US" altLang="zh-CN">
                <a:solidFill>
                  <a:srgbClr val="FF0000"/>
                </a:solidFill>
                <a:ea typeface="宋体" pitchFamily="2" charset="-122"/>
              </a:rPr>
              <a:t>360°</a:t>
            </a:r>
            <a:r>
              <a:rPr lang="zh-CN" altLang="en-US">
                <a:solidFill>
                  <a:srgbClr val="FF0000"/>
                </a:solidFill>
                <a:ea typeface="宋体" pitchFamily="2" charset="-122"/>
              </a:rPr>
              <a:t>范围内旋转，无固定方向、无定位限制。</a:t>
            </a:r>
            <a:r>
              <a:rPr lang="zh-CN" altLang="en-US">
                <a:ea typeface="宋体" pitchFamily="2" charset="-122"/>
              </a:rPr>
              <a:t> </a:t>
            </a:r>
          </a:p>
        </p:txBody>
      </p:sp>
      <p:sp>
        <p:nvSpPr>
          <p:cNvPr id="31755" name="Rectangle 12"/>
          <p:cNvSpPr>
            <a:spLocks noChangeArrowheads="1"/>
          </p:cNvSpPr>
          <p:nvPr/>
        </p:nvSpPr>
        <p:spPr bwMode="auto">
          <a:xfrm>
            <a:off x="7308850" y="4149725"/>
            <a:ext cx="161925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r" eaLnBrk="1" hangingPunct="1"/>
            <a:r>
              <a:rPr lang="zh-CN" altLang="en-US">
                <a:solidFill>
                  <a:srgbClr val="FF0000"/>
                </a:solidFill>
                <a:ea typeface="宋体" pitchFamily="2" charset="-122"/>
              </a:rPr>
              <a:t>有限位型组合开关也称为可逆转换开关或倒顺开关，它只能在</a:t>
            </a:r>
            <a:r>
              <a:rPr lang="en-US" altLang="zh-CN">
                <a:solidFill>
                  <a:srgbClr val="FF0000"/>
                </a:solidFill>
                <a:ea typeface="宋体" pitchFamily="2" charset="-122"/>
              </a:rPr>
              <a:t>90°</a:t>
            </a:r>
            <a:r>
              <a:rPr lang="zh-CN" altLang="en-US">
                <a:solidFill>
                  <a:srgbClr val="FF0000"/>
                </a:solidFill>
                <a:ea typeface="宋体" pitchFamily="2" charset="-122"/>
              </a:rPr>
              <a:t>范围内旋转，有定位限制，</a:t>
            </a:r>
            <a:r>
              <a:rPr lang="zh-CN" altLang="en-US">
                <a:ea typeface="宋体" pitchFamily="2" charset="-122"/>
              </a:rPr>
              <a:t> </a:t>
            </a:r>
          </a:p>
        </p:txBody>
      </p:sp>
      <p:pic>
        <p:nvPicPr>
          <p:cNvPr id="31756"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5600" y="1125538"/>
            <a:ext cx="568325"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2814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79388" y="333375"/>
            <a:ext cx="8785225" cy="609600"/>
          </a:xfrm>
        </p:spPr>
        <p:txBody>
          <a:bodyPr/>
          <a:lstStyle/>
          <a:p>
            <a:pPr eaLnBrk="1" hangingPunct="1"/>
            <a:r>
              <a:rPr lang="en-US" altLang="en-US" sz="2000" smtClean="0">
                <a:ea typeface="宋体" pitchFamily="2" charset="-122"/>
              </a:rPr>
              <a:t>工作任务</a:t>
            </a:r>
            <a:r>
              <a:rPr lang="en-US" altLang="zh-CN" sz="2000" smtClean="0">
                <a:ea typeface="宋体" pitchFamily="2" charset="-122"/>
              </a:rPr>
              <a:t>1</a:t>
            </a:r>
            <a:r>
              <a:rPr lang="en-US" altLang="en-US" sz="2000" smtClean="0">
                <a:ea typeface="宋体" pitchFamily="2" charset="-122"/>
              </a:rPr>
              <a:t>  全压起动控制</a:t>
            </a:r>
            <a:endParaRPr lang="ko-KR" altLang="en-US" sz="2000" smtClean="0">
              <a:ea typeface="宋体" pitchFamily="2" charset="-122"/>
            </a:endParaRPr>
          </a:p>
        </p:txBody>
      </p:sp>
      <p:sp>
        <p:nvSpPr>
          <p:cNvPr id="5123" name="Rectangle 3"/>
          <p:cNvSpPr>
            <a:spLocks noGrp="1" noChangeArrowheads="1"/>
          </p:cNvSpPr>
          <p:nvPr>
            <p:ph type="body" idx="1"/>
          </p:nvPr>
        </p:nvSpPr>
        <p:spPr>
          <a:xfrm>
            <a:off x="395288" y="1268413"/>
            <a:ext cx="8497887" cy="3744912"/>
          </a:xfrm>
        </p:spPr>
        <p:txBody>
          <a:bodyPr/>
          <a:lstStyle/>
          <a:p>
            <a:pPr eaLnBrk="1" hangingPunct="1">
              <a:buFont typeface="Wingdings" pitchFamily="2" charset="2"/>
              <a:buNone/>
            </a:pPr>
            <a:r>
              <a:rPr lang="zh-CN" altLang="en-US" dirty="0" smtClean="0">
                <a:solidFill>
                  <a:schemeClr val="tx1"/>
                </a:solidFill>
                <a:ea typeface="Gulim" pitchFamily="34" charset="-127"/>
              </a:rPr>
              <a:t>   刀开关</a:t>
            </a:r>
          </a:p>
          <a:p>
            <a:pPr eaLnBrk="1" hangingPunct="1">
              <a:buFont typeface="Wingdings" pitchFamily="2" charset="2"/>
              <a:buNone/>
            </a:pPr>
            <a:r>
              <a:rPr lang="zh-CN" altLang="en-US" dirty="0" smtClean="0">
                <a:solidFill>
                  <a:schemeClr val="tx1"/>
                </a:solidFill>
                <a:ea typeface="Gulim" pitchFamily="34" charset="-127"/>
              </a:rPr>
              <a:t>        </a:t>
            </a:r>
            <a:r>
              <a:rPr lang="zh-CN" altLang="en-US" sz="2000" dirty="0" smtClean="0">
                <a:solidFill>
                  <a:schemeClr val="tx1"/>
                </a:solidFill>
                <a:ea typeface="Gulim" pitchFamily="34" charset="-127"/>
              </a:rPr>
              <a:t>又称闸刀开关，是一种结构最简单且应用最广泛的低压电器。是低压开关的一种类型，低压开关主要用于隔离、转换以及接通和分断电路，多数也可作为机床电路的电源开关、局部照明电路的控制，有时也可用来直接控制小容量电动机的起动、停止和正反转。刀开关的代表产品有</a:t>
            </a:r>
            <a:r>
              <a:rPr lang="en-US" altLang="zh-CN" sz="2000" dirty="0" smtClean="0">
                <a:solidFill>
                  <a:schemeClr val="tx1"/>
                </a:solidFill>
                <a:ea typeface="Gulim" pitchFamily="34" charset="-127"/>
              </a:rPr>
              <a:t>HK</a:t>
            </a:r>
            <a:r>
              <a:rPr lang="zh-CN" altLang="en-US" sz="2000" dirty="0" smtClean="0">
                <a:solidFill>
                  <a:schemeClr val="tx1"/>
                </a:solidFill>
                <a:ea typeface="Gulim" pitchFamily="34" charset="-127"/>
              </a:rPr>
              <a:t>系列瓷底胶盖刀开关和</a:t>
            </a:r>
            <a:r>
              <a:rPr lang="en-US" altLang="zh-CN" sz="2000" dirty="0" smtClean="0">
                <a:solidFill>
                  <a:schemeClr val="tx1"/>
                </a:solidFill>
                <a:ea typeface="Gulim" pitchFamily="34" charset="-127"/>
              </a:rPr>
              <a:t>HH</a:t>
            </a:r>
            <a:r>
              <a:rPr lang="zh-CN" altLang="en-US" sz="2000" dirty="0" smtClean="0">
                <a:solidFill>
                  <a:schemeClr val="tx1"/>
                </a:solidFill>
                <a:ea typeface="Gulim" pitchFamily="34" charset="-127"/>
              </a:rPr>
              <a:t>系列铁壳开关，常见外形分别如图</a:t>
            </a:r>
            <a:r>
              <a:rPr lang="en-US" altLang="zh-CN" sz="2000" dirty="0" smtClean="0">
                <a:solidFill>
                  <a:schemeClr val="tx1"/>
                </a:solidFill>
                <a:ea typeface="Gulim" pitchFamily="34" charset="-127"/>
              </a:rPr>
              <a:t>1-1</a:t>
            </a:r>
            <a:r>
              <a:rPr lang="zh-CN" altLang="en-US" sz="2000" dirty="0" smtClean="0">
                <a:solidFill>
                  <a:schemeClr val="tx1"/>
                </a:solidFill>
                <a:ea typeface="Gulim" pitchFamily="34" charset="-127"/>
              </a:rPr>
              <a:t>所示。</a:t>
            </a:r>
            <a:endParaRPr lang="ko-KR" altLang="en-US" sz="2000" dirty="0" smtClean="0">
              <a:solidFill>
                <a:schemeClr val="tx1"/>
              </a:solidFill>
              <a:ea typeface="Gulim" pitchFamily="34" charset="-127"/>
            </a:endParaRPr>
          </a:p>
        </p:txBody>
      </p:sp>
      <p:sp>
        <p:nvSpPr>
          <p:cNvPr id="5124" name="Rectangle 4"/>
          <p:cNvSpPr>
            <a:spLocks noChangeArrowheads="1"/>
          </p:cNvSpPr>
          <p:nvPr/>
        </p:nvSpPr>
        <p:spPr bwMode="auto">
          <a:xfrm>
            <a:off x="250825" y="428625"/>
            <a:ext cx="165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zh-CN" altLang="en-US" sz="2800" b="1">
                <a:solidFill>
                  <a:srgbClr val="FFFF00"/>
                </a:solidFill>
                <a:ea typeface="宋体" pitchFamily="2" charset="-122"/>
              </a:rPr>
              <a:t>知识链接</a:t>
            </a:r>
            <a:r>
              <a:rPr lang="zh-CN" altLang="en-US">
                <a:ea typeface="宋体" pitchFamily="2" charset="-122"/>
              </a:rPr>
              <a:t> </a:t>
            </a:r>
          </a:p>
        </p:txBody>
      </p:sp>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4508500"/>
            <a:ext cx="4176712"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4508500"/>
            <a:ext cx="3600450"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4292600"/>
            <a:ext cx="814387"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7538" y="5157788"/>
            <a:ext cx="715962"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20194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2852738"/>
            <a:ext cx="4821238" cy="362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3"/>
          <p:cNvSpPr>
            <a:spLocks noGrp="1" noChangeArrowheads="1"/>
          </p:cNvSpPr>
          <p:nvPr>
            <p:ph type="body" idx="1"/>
          </p:nvPr>
        </p:nvSpPr>
        <p:spPr>
          <a:xfrm>
            <a:off x="107950" y="1484313"/>
            <a:ext cx="3384550" cy="4537075"/>
          </a:xfrm>
        </p:spPr>
        <p:txBody>
          <a:bodyPr/>
          <a:lstStyle/>
          <a:p>
            <a:pPr eaLnBrk="1" hangingPunct="1">
              <a:lnSpc>
                <a:spcPct val="90000"/>
              </a:lnSpc>
              <a:buFont typeface="Wingdings" pitchFamily="2" charset="2"/>
              <a:buNone/>
            </a:pPr>
            <a:r>
              <a:rPr lang="zh-CN" altLang="en-US" sz="2200" smtClean="0">
                <a:solidFill>
                  <a:schemeClr val="tx1"/>
                </a:solidFill>
                <a:ea typeface="Gulim" pitchFamily="34" charset="-127"/>
              </a:rPr>
              <a:t>         </a:t>
            </a:r>
            <a:endParaRPr lang="zh-CN" altLang="zh-CN" sz="2400" smtClean="0">
              <a:solidFill>
                <a:schemeClr val="tx1"/>
              </a:solidFill>
              <a:ea typeface="Gulim" pitchFamily="34" charset="-127"/>
            </a:endParaRPr>
          </a:p>
        </p:txBody>
      </p:sp>
      <p:sp>
        <p:nvSpPr>
          <p:cNvPr id="32772" name="Rectangle 4"/>
          <p:cNvSpPr>
            <a:spLocks noChangeArrowheads="1"/>
          </p:cNvSpPr>
          <p:nvPr/>
        </p:nvSpPr>
        <p:spPr bwMode="auto">
          <a:xfrm>
            <a:off x="250825" y="428625"/>
            <a:ext cx="16129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zh-CN" altLang="en-US" sz="2800" b="1">
                <a:solidFill>
                  <a:srgbClr val="FFFF00"/>
                </a:solidFill>
                <a:ea typeface="宋体" pitchFamily="2" charset="-122"/>
              </a:rPr>
              <a:t>知识拓展</a:t>
            </a:r>
            <a:endParaRPr lang="zh-CN" altLang="en-US">
              <a:ea typeface="宋体" pitchFamily="2" charset="-122"/>
            </a:endParaRPr>
          </a:p>
        </p:txBody>
      </p:sp>
      <p:sp>
        <p:nvSpPr>
          <p:cNvPr id="32773" name="Rectangle 5"/>
          <p:cNvSpPr>
            <a:spLocks noGrp="1" noChangeArrowheads="1"/>
          </p:cNvSpPr>
          <p:nvPr>
            <p:ph type="title"/>
          </p:nvPr>
        </p:nvSpPr>
        <p:spPr>
          <a:xfrm>
            <a:off x="179388" y="333375"/>
            <a:ext cx="8785225" cy="609600"/>
          </a:xfrm>
          <a:noFill/>
        </p:spPr>
        <p:txBody>
          <a:bodyPr>
            <a:normAutofit fontScale="90000"/>
          </a:bodyPr>
          <a:lstStyle/>
          <a:p>
            <a:pPr eaLnBrk="1" hangingPunct="1"/>
            <a:r>
              <a:rPr lang="en-US" altLang="en-US" smtClean="0"/>
              <a:t>工作任务</a:t>
            </a:r>
            <a:r>
              <a:rPr lang="en-US" altLang="zh-CN" smtClean="0">
                <a:ea typeface="宋体" pitchFamily="2" charset="-122"/>
              </a:rPr>
              <a:t>1</a:t>
            </a:r>
            <a:r>
              <a:rPr lang="en-US" altLang="en-US" smtClean="0"/>
              <a:t>  全压起动控制</a:t>
            </a:r>
            <a:endParaRPr lang="ko-KR" altLang="en-US" smtClean="0">
              <a:ea typeface="Gulim" pitchFamily="34" charset="-127"/>
            </a:endParaRPr>
          </a:p>
        </p:txBody>
      </p:sp>
      <p:sp>
        <p:nvSpPr>
          <p:cNvPr id="32774" name="Rectangle 6"/>
          <p:cNvSpPr>
            <a:spLocks noChangeArrowheads="1"/>
          </p:cNvSpPr>
          <p:nvPr/>
        </p:nvSpPr>
        <p:spPr bwMode="auto">
          <a:xfrm>
            <a:off x="6588125" y="3554413"/>
            <a:ext cx="2222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zh-CN" altLang="en-US">
                <a:ea typeface="宋体" pitchFamily="2" charset="-122"/>
              </a:rPr>
              <a:t> </a:t>
            </a:r>
          </a:p>
        </p:txBody>
      </p:sp>
      <p:sp>
        <p:nvSpPr>
          <p:cNvPr id="32775" name="Rectangle 7"/>
          <p:cNvSpPr>
            <a:spLocks noChangeArrowheads="1"/>
          </p:cNvSpPr>
          <p:nvPr/>
        </p:nvSpPr>
        <p:spPr bwMode="auto">
          <a:xfrm>
            <a:off x="179388" y="1500218"/>
            <a:ext cx="381635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zh-CN" altLang="en-US" sz="2400" b="1" dirty="0">
                <a:ea typeface="宋体" pitchFamily="2" charset="-122"/>
              </a:rPr>
              <a:t>低压断路器</a:t>
            </a:r>
          </a:p>
          <a:p>
            <a:pPr eaLnBrk="1" hangingPunct="1"/>
            <a:r>
              <a:rPr lang="zh-CN" altLang="en-US" sz="2400" b="1" dirty="0">
                <a:ea typeface="宋体" pitchFamily="2" charset="-122"/>
              </a:rPr>
              <a:t>    又称自动空气断路器，它的应用十分广泛，可用来保护电网的各种电气设备，在现代机床控制中被广泛作为电源的引入开关，也可用来控制不频繁起动的电动机。它不但能带负载接通和分断电路，而且对所控制的电路有短路、过载、欠压和漏电保护等作用。</a:t>
            </a:r>
          </a:p>
        </p:txBody>
      </p:sp>
      <p:pic>
        <p:nvPicPr>
          <p:cNvPr id="32776"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1196975"/>
            <a:ext cx="2963862"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89021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4221163"/>
            <a:ext cx="7561263"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3"/>
          <p:cNvSpPr>
            <a:spLocks noGrp="1" noChangeArrowheads="1"/>
          </p:cNvSpPr>
          <p:nvPr>
            <p:ph type="body" idx="1"/>
          </p:nvPr>
        </p:nvSpPr>
        <p:spPr>
          <a:xfrm>
            <a:off x="107950" y="1484313"/>
            <a:ext cx="3384550" cy="4537075"/>
          </a:xfrm>
        </p:spPr>
        <p:txBody>
          <a:bodyPr/>
          <a:lstStyle/>
          <a:p>
            <a:pPr eaLnBrk="1" hangingPunct="1">
              <a:lnSpc>
                <a:spcPct val="90000"/>
              </a:lnSpc>
              <a:buFont typeface="Wingdings" pitchFamily="2" charset="2"/>
              <a:buNone/>
            </a:pPr>
            <a:r>
              <a:rPr lang="zh-CN" altLang="en-US" sz="2200" b="1" smtClean="0">
                <a:solidFill>
                  <a:schemeClr val="tx1"/>
                </a:solidFill>
                <a:latin typeface="宋体" pitchFamily="2" charset="-122"/>
                <a:ea typeface="宋体" pitchFamily="2" charset="-122"/>
              </a:rPr>
              <a:t>         </a:t>
            </a:r>
            <a:endParaRPr lang="zh-CN" altLang="zh-CN" sz="2400" b="1" smtClean="0">
              <a:solidFill>
                <a:schemeClr val="tx1"/>
              </a:solidFill>
              <a:latin typeface="宋体" pitchFamily="2" charset="-122"/>
              <a:ea typeface="宋体" pitchFamily="2" charset="-122"/>
            </a:endParaRPr>
          </a:p>
        </p:txBody>
      </p:sp>
      <p:sp>
        <p:nvSpPr>
          <p:cNvPr id="33796" name="Rectangle 4"/>
          <p:cNvSpPr>
            <a:spLocks noChangeArrowheads="1"/>
          </p:cNvSpPr>
          <p:nvPr/>
        </p:nvSpPr>
        <p:spPr bwMode="auto">
          <a:xfrm>
            <a:off x="250825" y="428625"/>
            <a:ext cx="16129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zh-CN" altLang="en-US" sz="2800" b="1">
                <a:solidFill>
                  <a:srgbClr val="FFFF00"/>
                </a:solidFill>
                <a:ea typeface="宋体" pitchFamily="2" charset="-122"/>
              </a:rPr>
              <a:t>知识拓展</a:t>
            </a:r>
            <a:endParaRPr lang="zh-CN" altLang="en-US">
              <a:ea typeface="宋体" pitchFamily="2" charset="-122"/>
            </a:endParaRPr>
          </a:p>
        </p:txBody>
      </p:sp>
      <p:sp>
        <p:nvSpPr>
          <p:cNvPr id="33797" name="Rectangle 5"/>
          <p:cNvSpPr>
            <a:spLocks noGrp="1" noChangeArrowheads="1"/>
          </p:cNvSpPr>
          <p:nvPr>
            <p:ph type="title"/>
          </p:nvPr>
        </p:nvSpPr>
        <p:spPr>
          <a:xfrm>
            <a:off x="179388" y="333375"/>
            <a:ext cx="8785225" cy="609600"/>
          </a:xfrm>
          <a:noFill/>
        </p:spPr>
        <p:txBody>
          <a:bodyPr>
            <a:normAutofit fontScale="90000"/>
          </a:bodyPr>
          <a:lstStyle/>
          <a:p>
            <a:pPr eaLnBrk="1" hangingPunct="1"/>
            <a:r>
              <a:rPr lang="en-US" altLang="en-US" smtClean="0"/>
              <a:t>工作任务</a:t>
            </a:r>
            <a:r>
              <a:rPr lang="en-US" altLang="zh-CN" smtClean="0">
                <a:ea typeface="宋体" pitchFamily="2" charset="-122"/>
              </a:rPr>
              <a:t>1</a:t>
            </a:r>
            <a:r>
              <a:rPr lang="en-US" altLang="en-US" smtClean="0"/>
              <a:t>  全压起动控制</a:t>
            </a:r>
            <a:endParaRPr lang="ko-KR" altLang="en-US" smtClean="0">
              <a:ea typeface="Gulim" pitchFamily="34" charset="-127"/>
            </a:endParaRPr>
          </a:p>
        </p:txBody>
      </p:sp>
      <p:sp>
        <p:nvSpPr>
          <p:cNvPr id="33798" name="Rectangle 6"/>
          <p:cNvSpPr>
            <a:spLocks noChangeArrowheads="1"/>
          </p:cNvSpPr>
          <p:nvPr/>
        </p:nvSpPr>
        <p:spPr bwMode="auto">
          <a:xfrm>
            <a:off x="6588125" y="3554413"/>
            <a:ext cx="2222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zh-CN" altLang="en-US">
                <a:ea typeface="宋体" pitchFamily="2" charset="-122"/>
              </a:rPr>
              <a:t> </a:t>
            </a:r>
          </a:p>
        </p:txBody>
      </p:sp>
      <p:sp>
        <p:nvSpPr>
          <p:cNvPr id="33799" name="Rectangle 7"/>
          <p:cNvSpPr>
            <a:spLocks noChangeArrowheads="1"/>
          </p:cNvSpPr>
          <p:nvPr/>
        </p:nvSpPr>
        <p:spPr bwMode="auto">
          <a:xfrm>
            <a:off x="322263" y="1412875"/>
            <a:ext cx="8713787"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en-US" altLang="zh-CN" sz="2000" b="1" dirty="0">
                <a:latin typeface="宋体" pitchFamily="2" charset="-122"/>
                <a:ea typeface="宋体" pitchFamily="2" charset="-122"/>
              </a:rPr>
              <a:t>    DZ5-20</a:t>
            </a:r>
            <a:r>
              <a:rPr lang="zh-CN" altLang="en-US" sz="2000" b="1" dirty="0">
                <a:latin typeface="宋体" pitchFamily="2" charset="-122"/>
                <a:ea typeface="宋体" pitchFamily="2" charset="-122"/>
              </a:rPr>
              <a:t>型系列低压断路器的结构采用立体布置，操作机构在中间，外壳顶部突出红色分断按钮和绿色停止按钮，通过储能弹簧连同杠杆机构实现开关的接通和分断。壳内底座下部为热脱扣器，由热元件和双金属片构成，作过载保护；上部为自由脱扣器，由电流线圈和铁心组成，作短路保护用；主触点系统在操作机构的下面，由动触点和静触点组成，用以接通和分断主电路，并采用栅片灭弧。另外，还有动合触点和动断触点各一对，可用作信号指示或控制电路。主、辅触点接线柱伸出壳外，便于接线。低压断路器的型号意义和图形符号如图</a:t>
            </a:r>
            <a:r>
              <a:rPr lang="en-US" altLang="zh-CN" sz="2000" b="1" dirty="0">
                <a:latin typeface="宋体" pitchFamily="2" charset="-122"/>
                <a:ea typeface="宋体" pitchFamily="2" charset="-122"/>
              </a:rPr>
              <a:t>1-45</a:t>
            </a:r>
            <a:r>
              <a:rPr lang="zh-CN" altLang="en-US" sz="2000" b="1" dirty="0">
                <a:latin typeface="宋体" pitchFamily="2" charset="-122"/>
                <a:ea typeface="宋体" pitchFamily="2" charset="-122"/>
              </a:rPr>
              <a:t>所示。</a:t>
            </a:r>
          </a:p>
        </p:txBody>
      </p:sp>
    </p:spTree>
    <p:extLst>
      <p:ext uri="{BB962C8B-B14F-4D97-AF65-F5344CB8AC3E}">
        <p14:creationId xmlns:p14="http://schemas.microsoft.com/office/powerpoint/2010/main" val="20568916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body" idx="1"/>
          </p:nvPr>
        </p:nvSpPr>
        <p:spPr>
          <a:xfrm>
            <a:off x="107950" y="1484313"/>
            <a:ext cx="3384550" cy="4537075"/>
          </a:xfrm>
        </p:spPr>
        <p:txBody>
          <a:bodyPr/>
          <a:lstStyle/>
          <a:p>
            <a:pPr eaLnBrk="1" hangingPunct="1">
              <a:lnSpc>
                <a:spcPct val="90000"/>
              </a:lnSpc>
              <a:buFont typeface="Wingdings" pitchFamily="2" charset="2"/>
              <a:buNone/>
            </a:pPr>
            <a:r>
              <a:rPr lang="zh-CN" altLang="en-US" sz="2200" smtClean="0">
                <a:solidFill>
                  <a:schemeClr val="tx1"/>
                </a:solidFill>
                <a:ea typeface="Gulim" pitchFamily="34" charset="-127"/>
              </a:rPr>
              <a:t>         </a:t>
            </a:r>
            <a:endParaRPr lang="zh-CN" altLang="zh-CN" sz="2400" smtClean="0">
              <a:solidFill>
                <a:schemeClr val="tx1"/>
              </a:solidFill>
              <a:ea typeface="Gulim" pitchFamily="34" charset="-127"/>
            </a:endParaRPr>
          </a:p>
        </p:txBody>
      </p:sp>
      <p:sp>
        <p:nvSpPr>
          <p:cNvPr id="34819" name="Rectangle 4"/>
          <p:cNvSpPr>
            <a:spLocks noChangeArrowheads="1"/>
          </p:cNvSpPr>
          <p:nvPr/>
        </p:nvSpPr>
        <p:spPr bwMode="auto">
          <a:xfrm>
            <a:off x="250825" y="428625"/>
            <a:ext cx="16129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zh-CN" altLang="en-US" sz="2800" b="1">
                <a:solidFill>
                  <a:srgbClr val="FFFF00"/>
                </a:solidFill>
                <a:ea typeface="宋体" pitchFamily="2" charset="-122"/>
              </a:rPr>
              <a:t>知识拓展</a:t>
            </a:r>
            <a:endParaRPr lang="zh-CN" altLang="en-US">
              <a:ea typeface="宋体" pitchFamily="2" charset="-122"/>
            </a:endParaRPr>
          </a:p>
        </p:txBody>
      </p:sp>
      <p:sp>
        <p:nvSpPr>
          <p:cNvPr id="34820" name="Rectangle 5"/>
          <p:cNvSpPr>
            <a:spLocks noGrp="1" noChangeArrowheads="1"/>
          </p:cNvSpPr>
          <p:nvPr>
            <p:ph type="title"/>
          </p:nvPr>
        </p:nvSpPr>
        <p:spPr>
          <a:xfrm>
            <a:off x="179388" y="333375"/>
            <a:ext cx="8785225" cy="609600"/>
          </a:xfrm>
          <a:noFill/>
        </p:spPr>
        <p:txBody>
          <a:bodyPr>
            <a:normAutofit fontScale="90000"/>
          </a:bodyPr>
          <a:lstStyle/>
          <a:p>
            <a:pPr eaLnBrk="1" hangingPunct="1"/>
            <a:r>
              <a:rPr lang="en-US" altLang="en-US" smtClean="0"/>
              <a:t>工作任务</a:t>
            </a:r>
            <a:r>
              <a:rPr lang="en-US" altLang="zh-CN" smtClean="0">
                <a:ea typeface="宋体" pitchFamily="2" charset="-122"/>
              </a:rPr>
              <a:t>1</a:t>
            </a:r>
            <a:r>
              <a:rPr lang="en-US" altLang="en-US" smtClean="0"/>
              <a:t>  全压起动控制</a:t>
            </a:r>
            <a:endParaRPr lang="ko-KR" altLang="en-US" smtClean="0">
              <a:ea typeface="Gulim" pitchFamily="34" charset="-127"/>
            </a:endParaRPr>
          </a:p>
        </p:txBody>
      </p:sp>
      <p:sp>
        <p:nvSpPr>
          <p:cNvPr id="34821" name="Rectangle 6"/>
          <p:cNvSpPr>
            <a:spLocks noChangeArrowheads="1"/>
          </p:cNvSpPr>
          <p:nvPr/>
        </p:nvSpPr>
        <p:spPr bwMode="auto">
          <a:xfrm>
            <a:off x="6588125" y="3554413"/>
            <a:ext cx="2222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zh-CN" altLang="en-US">
                <a:ea typeface="宋体" pitchFamily="2" charset="-122"/>
              </a:rPr>
              <a:t> </a:t>
            </a:r>
          </a:p>
        </p:txBody>
      </p:sp>
      <p:sp>
        <p:nvSpPr>
          <p:cNvPr id="34822" name="Rectangle 7"/>
          <p:cNvSpPr>
            <a:spLocks noChangeArrowheads="1"/>
          </p:cNvSpPr>
          <p:nvPr/>
        </p:nvSpPr>
        <p:spPr bwMode="auto">
          <a:xfrm>
            <a:off x="322263" y="2479675"/>
            <a:ext cx="87137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en-US" altLang="zh-CN" sz="2000">
                <a:ea typeface="宋体" pitchFamily="2" charset="-122"/>
              </a:rPr>
              <a:t>    </a:t>
            </a:r>
            <a:endParaRPr lang="zh-CN" altLang="en-US" sz="2000">
              <a:ea typeface="宋体" pitchFamily="2" charset="-122"/>
            </a:endParaRPr>
          </a:p>
        </p:txBody>
      </p:sp>
      <p:sp>
        <p:nvSpPr>
          <p:cNvPr id="34823" name="Rectangle 8"/>
          <p:cNvSpPr>
            <a:spLocks noChangeArrowheads="1"/>
          </p:cNvSpPr>
          <p:nvPr/>
        </p:nvSpPr>
        <p:spPr bwMode="auto">
          <a:xfrm>
            <a:off x="1685925" y="3394075"/>
            <a:ext cx="3028950" cy="95250"/>
          </a:xfrm>
          <a:prstGeom prst="rect">
            <a:avLst/>
          </a:prstGeom>
          <a:solidFill>
            <a:srgbClr val="FFCC00"/>
          </a:solidFill>
          <a:ln w="38100">
            <a:solidFill>
              <a:srgbClr val="000000"/>
            </a:solidFill>
            <a:miter lim="800000"/>
            <a:headEnd/>
            <a:tailEnd/>
          </a:ln>
        </p:spPr>
        <p:txBody>
          <a:bodyPr wrap="none" anchor="ctr"/>
          <a:lstStyle/>
          <a:p>
            <a:pPr algn="ctr" eaLnBrk="1" hangingPunct="1"/>
            <a:endParaRPr lang="zh-CN" altLang="en-US" sz="1800">
              <a:latin typeface="Arial" pitchFamily="34" charset="0"/>
              <a:ea typeface="华文新魏" pitchFamily="2" charset="-122"/>
            </a:endParaRPr>
          </a:p>
        </p:txBody>
      </p:sp>
      <p:sp>
        <p:nvSpPr>
          <p:cNvPr id="34824" name="Line 9"/>
          <p:cNvSpPr>
            <a:spLocks noChangeShapeType="1"/>
          </p:cNvSpPr>
          <p:nvPr/>
        </p:nvSpPr>
        <p:spPr bwMode="auto">
          <a:xfrm rot="20917379" flipH="1">
            <a:off x="4652963" y="3241675"/>
            <a:ext cx="77787" cy="134938"/>
          </a:xfrm>
          <a:prstGeom prst="line">
            <a:avLst/>
          </a:prstGeom>
          <a:noFill/>
          <a:ln w="76200">
            <a:solidFill>
              <a:srgbClr val="FFCC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825" name="Line 10"/>
          <p:cNvSpPr>
            <a:spLocks noChangeShapeType="1"/>
          </p:cNvSpPr>
          <p:nvPr/>
        </p:nvSpPr>
        <p:spPr bwMode="auto">
          <a:xfrm rot="20300297" flipH="1">
            <a:off x="4573588" y="3128963"/>
            <a:ext cx="93662" cy="165100"/>
          </a:xfrm>
          <a:prstGeom prst="line">
            <a:avLst/>
          </a:prstGeom>
          <a:noFill/>
          <a:ln w="76200">
            <a:solidFill>
              <a:srgbClr val="99CCFF"/>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826" name="Line 11"/>
          <p:cNvSpPr>
            <a:spLocks noChangeShapeType="1"/>
          </p:cNvSpPr>
          <p:nvPr/>
        </p:nvSpPr>
        <p:spPr bwMode="auto">
          <a:xfrm flipV="1">
            <a:off x="4638675" y="3155950"/>
            <a:ext cx="58738" cy="2190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827" name="Line 12"/>
          <p:cNvSpPr>
            <a:spLocks noChangeShapeType="1"/>
          </p:cNvSpPr>
          <p:nvPr/>
        </p:nvSpPr>
        <p:spPr bwMode="auto">
          <a:xfrm flipV="1">
            <a:off x="4733925" y="3165475"/>
            <a:ext cx="0" cy="34290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828" name="Line 13"/>
          <p:cNvSpPr>
            <a:spLocks noChangeShapeType="1"/>
          </p:cNvSpPr>
          <p:nvPr/>
        </p:nvSpPr>
        <p:spPr bwMode="auto">
          <a:xfrm flipH="1">
            <a:off x="4581525" y="3127375"/>
            <a:ext cx="152400" cy="24130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829" name="Line 14"/>
          <p:cNvSpPr>
            <a:spLocks noChangeShapeType="1"/>
          </p:cNvSpPr>
          <p:nvPr/>
        </p:nvSpPr>
        <p:spPr bwMode="auto">
          <a:xfrm>
            <a:off x="4581525" y="2994025"/>
            <a:ext cx="0" cy="38100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830" name="Line 15"/>
          <p:cNvSpPr>
            <a:spLocks noChangeShapeType="1"/>
          </p:cNvSpPr>
          <p:nvPr/>
        </p:nvSpPr>
        <p:spPr bwMode="auto">
          <a:xfrm>
            <a:off x="5286375" y="3470275"/>
            <a:ext cx="0" cy="20955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831" name="Line 16"/>
          <p:cNvSpPr>
            <a:spLocks noChangeShapeType="1"/>
          </p:cNvSpPr>
          <p:nvPr/>
        </p:nvSpPr>
        <p:spPr bwMode="auto">
          <a:xfrm>
            <a:off x="5286375" y="4175125"/>
            <a:ext cx="0" cy="17145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832" name="Rectangle 17"/>
          <p:cNvSpPr>
            <a:spLocks noChangeArrowheads="1"/>
          </p:cNvSpPr>
          <p:nvPr/>
        </p:nvSpPr>
        <p:spPr bwMode="auto">
          <a:xfrm>
            <a:off x="5191125" y="3127375"/>
            <a:ext cx="95250" cy="228600"/>
          </a:xfrm>
          <a:prstGeom prst="rect">
            <a:avLst/>
          </a:prstGeom>
          <a:solidFill>
            <a:srgbClr val="FFFFFF"/>
          </a:solidFill>
          <a:ln w="38100">
            <a:solidFill>
              <a:srgbClr val="000000"/>
            </a:solidFill>
            <a:miter lim="800000"/>
            <a:headEnd/>
            <a:tailEnd/>
          </a:ln>
        </p:spPr>
        <p:txBody>
          <a:bodyPr wrap="none" anchor="ctr"/>
          <a:lstStyle/>
          <a:p>
            <a:pPr algn="ctr" eaLnBrk="1" hangingPunct="1"/>
            <a:endParaRPr lang="zh-CN" altLang="en-US" sz="1800">
              <a:latin typeface="Arial" pitchFamily="34" charset="0"/>
              <a:ea typeface="华文新魏" pitchFamily="2" charset="-122"/>
            </a:endParaRPr>
          </a:p>
        </p:txBody>
      </p:sp>
      <p:sp>
        <p:nvSpPr>
          <p:cNvPr id="34833" name="Rectangle 18"/>
          <p:cNvSpPr>
            <a:spLocks noChangeArrowheads="1"/>
          </p:cNvSpPr>
          <p:nvPr/>
        </p:nvSpPr>
        <p:spPr bwMode="auto">
          <a:xfrm>
            <a:off x="5172075" y="3298825"/>
            <a:ext cx="1238250" cy="169863"/>
          </a:xfrm>
          <a:prstGeom prst="rect">
            <a:avLst/>
          </a:prstGeom>
          <a:solidFill>
            <a:srgbClr val="FFFFFF"/>
          </a:solidFill>
          <a:ln w="38100">
            <a:solidFill>
              <a:srgbClr val="000000"/>
            </a:solidFill>
            <a:miter lim="800000"/>
            <a:headEnd/>
            <a:tailEnd/>
          </a:ln>
        </p:spPr>
        <p:txBody>
          <a:bodyPr wrap="none" anchor="ctr"/>
          <a:lstStyle/>
          <a:p>
            <a:pPr algn="ctr" eaLnBrk="1" hangingPunct="1"/>
            <a:endParaRPr lang="zh-CN" altLang="en-US" sz="1800">
              <a:latin typeface="Arial" pitchFamily="34" charset="0"/>
              <a:ea typeface="华文新魏" pitchFamily="2" charset="-122"/>
            </a:endParaRPr>
          </a:p>
        </p:txBody>
      </p:sp>
      <p:grpSp>
        <p:nvGrpSpPr>
          <p:cNvPr id="34834" name="Group 19"/>
          <p:cNvGrpSpPr>
            <a:grpSpLocks/>
          </p:cNvGrpSpPr>
          <p:nvPr/>
        </p:nvGrpSpPr>
        <p:grpSpPr bwMode="auto">
          <a:xfrm rot="-5490136">
            <a:off x="4970463" y="3835400"/>
            <a:ext cx="571500" cy="161925"/>
            <a:chOff x="1806" y="2232"/>
            <a:chExt cx="230" cy="84"/>
          </a:xfrm>
        </p:grpSpPr>
        <p:sp>
          <p:nvSpPr>
            <p:cNvPr id="34980" name="Freeform 20"/>
            <p:cNvSpPr>
              <a:spLocks/>
            </p:cNvSpPr>
            <p:nvPr/>
          </p:nvSpPr>
          <p:spPr bwMode="auto">
            <a:xfrm>
              <a:off x="1806" y="2232"/>
              <a:ext cx="46" cy="84"/>
            </a:xfrm>
            <a:custGeom>
              <a:avLst/>
              <a:gdLst>
                <a:gd name="T0" fmla="*/ 0 w 96"/>
                <a:gd name="T1" fmla="*/ 96 h 96"/>
                <a:gd name="T2" fmla="*/ 48 w 96"/>
                <a:gd name="T3" fmla="*/ 0 h 96"/>
                <a:gd name="T4" fmla="*/ 96 w 96"/>
                <a:gd name="T5" fmla="*/ 96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96"/>
                  </a:moveTo>
                  <a:cubicBezTo>
                    <a:pt x="16" y="48"/>
                    <a:pt x="32" y="0"/>
                    <a:pt x="48" y="0"/>
                  </a:cubicBezTo>
                  <a:cubicBezTo>
                    <a:pt x="64" y="0"/>
                    <a:pt x="80" y="48"/>
                    <a:pt x="96" y="96"/>
                  </a:cubicBezTo>
                </a:path>
              </a:pathLst>
            </a:custGeom>
            <a:noFill/>
            <a:ln w="3810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34981" name="Freeform 21"/>
            <p:cNvSpPr>
              <a:spLocks/>
            </p:cNvSpPr>
            <p:nvPr/>
          </p:nvSpPr>
          <p:spPr bwMode="auto">
            <a:xfrm>
              <a:off x="1898" y="2232"/>
              <a:ext cx="46" cy="84"/>
            </a:xfrm>
            <a:custGeom>
              <a:avLst/>
              <a:gdLst>
                <a:gd name="T0" fmla="*/ 0 w 96"/>
                <a:gd name="T1" fmla="*/ 96 h 96"/>
                <a:gd name="T2" fmla="*/ 48 w 96"/>
                <a:gd name="T3" fmla="*/ 0 h 96"/>
                <a:gd name="T4" fmla="*/ 96 w 96"/>
                <a:gd name="T5" fmla="*/ 96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96"/>
                  </a:moveTo>
                  <a:cubicBezTo>
                    <a:pt x="16" y="48"/>
                    <a:pt x="32" y="0"/>
                    <a:pt x="48" y="0"/>
                  </a:cubicBezTo>
                  <a:cubicBezTo>
                    <a:pt x="64" y="0"/>
                    <a:pt x="80" y="48"/>
                    <a:pt x="96" y="96"/>
                  </a:cubicBezTo>
                </a:path>
              </a:pathLst>
            </a:custGeom>
            <a:noFill/>
            <a:ln w="3810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34982" name="Freeform 22"/>
            <p:cNvSpPr>
              <a:spLocks/>
            </p:cNvSpPr>
            <p:nvPr/>
          </p:nvSpPr>
          <p:spPr bwMode="auto">
            <a:xfrm>
              <a:off x="1852" y="2232"/>
              <a:ext cx="46" cy="84"/>
            </a:xfrm>
            <a:custGeom>
              <a:avLst/>
              <a:gdLst>
                <a:gd name="T0" fmla="*/ 0 w 96"/>
                <a:gd name="T1" fmla="*/ 96 h 96"/>
                <a:gd name="T2" fmla="*/ 48 w 96"/>
                <a:gd name="T3" fmla="*/ 0 h 96"/>
                <a:gd name="T4" fmla="*/ 96 w 96"/>
                <a:gd name="T5" fmla="*/ 96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96"/>
                  </a:moveTo>
                  <a:cubicBezTo>
                    <a:pt x="16" y="48"/>
                    <a:pt x="32" y="0"/>
                    <a:pt x="48" y="0"/>
                  </a:cubicBezTo>
                  <a:cubicBezTo>
                    <a:pt x="64" y="0"/>
                    <a:pt x="80" y="48"/>
                    <a:pt x="96" y="96"/>
                  </a:cubicBezTo>
                </a:path>
              </a:pathLst>
            </a:custGeom>
            <a:noFill/>
            <a:ln w="3810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34983" name="Freeform 23"/>
            <p:cNvSpPr>
              <a:spLocks/>
            </p:cNvSpPr>
            <p:nvPr/>
          </p:nvSpPr>
          <p:spPr bwMode="auto">
            <a:xfrm>
              <a:off x="1990" y="2232"/>
              <a:ext cx="46" cy="84"/>
            </a:xfrm>
            <a:custGeom>
              <a:avLst/>
              <a:gdLst>
                <a:gd name="T0" fmla="*/ 0 w 96"/>
                <a:gd name="T1" fmla="*/ 96 h 96"/>
                <a:gd name="T2" fmla="*/ 48 w 96"/>
                <a:gd name="T3" fmla="*/ 0 h 96"/>
                <a:gd name="T4" fmla="*/ 96 w 96"/>
                <a:gd name="T5" fmla="*/ 96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96"/>
                  </a:moveTo>
                  <a:cubicBezTo>
                    <a:pt x="16" y="48"/>
                    <a:pt x="32" y="0"/>
                    <a:pt x="48" y="0"/>
                  </a:cubicBezTo>
                  <a:cubicBezTo>
                    <a:pt x="64" y="0"/>
                    <a:pt x="80" y="48"/>
                    <a:pt x="96" y="96"/>
                  </a:cubicBezTo>
                </a:path>
              </a:pathLst>
            </a:custGeom>
            <a:noFill/>
            <a:ln w="3810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34984" name="Freeform 24"/>
            <p:cNvSpPr>
              <a:spLocks/>
            </p:cNvSpPr>
            <p:nvPr/>
          </p:nvSpPr>
          <p:spPr bwMode="auto">
            <a:xfrm>
              <a:off x="1944" y="2232"/>
              <a:ext cx="46" cy="84"/>
            </a:xfrm>
            <a:custGeom>
              <a:avLst/>
              <a:gdLst>
                <a:gd name="T0" fmla="*/ 0 w 96"/>
                <a:gd name="T1" fmla="*/ 96 h 96"/>
                <a:gd name="T2" fmla="*/ 48 w 96"/>
                <a:gd name="T3" fmla="*/ 0 h 96"/>
                <a:gd name="T4" fmla="*/ 96 w 96"/>
                <a:gd name="T5" fmla="*/ 96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96"/>
                  </a:moveTo>
                  <a:cubicBezTo>
                    <a:pt x="16" y="48"/>
                    <a:pt x="32" y="0"/>
                    <a:pt x="48" y="0"/>
                  </a:cubicBezTo>
                  <a:cubicBezTo>
                    <a:pt x="64" y="0"/>
                    <a:pt x="80" y="48"/>
                    <a:pt x="96" y="96"/>
                  </a:cubicBezTo>
                </a:path>
              </a:pathLst>
            </a:custGeom>
            <a:noFill/>
            <a:ln w="3810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grpSp>
        <p:nvGrpSpPr>
          <p:cNvPr id="34835" name="Group 25"/>
          <p:cNvGrpSpPr>
            <a:grpSpLocks/>
          </p:cNvGrpSpPr>
          <p:nvPr/>
        </p:nvGrpSpPr>
        <p:grpSpPr bwMode="auto">
          <a:xfrm>
            <a:off x="4962525" y="4365625"/>
            <a:ext cx="609600" cy="133350"/>
            <a:chOff x="3120" y="2844"/>
            <a:chExt cx="384" cy="84"/>
          </a:xfrm>
        </p:grpSpPr>
        <p:sp>
          <p:nvSpPr>
            <p:cNvPr id="34975" name="Line 26"/>
            <p:cNvSpPr>
              <a:spLocks noChangeShapeType="1"/>
            </p:cNvSpPr>
            <p:nvPr/>
          </p:nvSpPr>
          <p:spPr bwMode="auto">
            <a:xfrm>
              <a:off x="3132" y="2844"/>
              <a:ext cx="372"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976" name="Line 27"/>
            <p:cNvSpPr>
              <a:spLocks noChangeShapeType="1"/>
            </p:cNvSpPr>
            <p:nvPr/>
          </p:nvSpPr>
          <p:spPr bwMode="auto">
            <a:xfrm flipH="1">
              <a:off x="3120" y="2844"/>
              <a:ext cx="84" cy="8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977" name="Line 28"/>
            <p:cNvSpPr>
              <a:spLocks noChangeShapeType="1"/>
            </p:cNvSpPr>
            <p:nvPr/>
          </p:nvSpPr>
          <p:spPr bwMode="auto">
            <a:xfrm flipH="1">
              <a:off x="3204" y="2844"/>
              <a:ext cx="84" cy="8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978" name="Line 29"/>
            <p:cNvSpPr>
              <a:spLocks noChangeShapeType="1"/>
            </p:cNvSpPr>
            <p:nvPr/>
          </p:nvSpPr>
          <p:spPr bwMode="auto">
            <a:xfrm flipH="1">
              <a:off x="3348" y="2844"/>
              <a:ext cx="84" cy="8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979" name="Line 30"/>
            <p:cNvSpPr>
              <a:spLocks noChangeShapeType="1"/>
            </p:cNvSpPr>
            <p:nvPr/>
          </p:nvSpPr>
          <p:spPr bwMode="auto">
            <a:xfrm flipH="1">
              <a:off x="3276" y="2844"/>
              <a:ext cx="84" cy="8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34836" name="Line 31"/>
          <p:cNvSpPr>
            <a:spLocks noChangeShapeType="1"/>
          </p:cNvSpPr>
          <p:nvPr/>
        </p:nvSpPr>
        <p:spPr bwMode="auto">
          <a:xfrm>
            <a:off x="2695575" y="4803775"/>
            <a:ext cx="3333750"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837" name="Line 32"/>
          <p:cNvSpPr>
            <a:spLocks noChangeShapeType="1"/>
          </p:cNvSpPr>
          <p:nvPr/>
        </p:nvSpPr>
        <p:spPr bwMode="auto">
          <a:xfrm>
            <a:off x="6032500" y="3829050"/>
            <a:ext cx="0" cy="99060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838" name="Line 33"/>
          <p:cNvSpPr>
            <a:spLocks noChangeShapeType="1"/>
          </p:cNvSpPr>
          <p:nvPr/>
        </p:nvSpPr>
        <p:spPr bwMode="auto">
          <a:xfrm>
            <a:off x="6938963" y="4130675"/>
            <a:ext cx="0" cy="87630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839" name="Line 34"/>
          <p:cNvSpPr>
            <a:spLocks noChangeShapeType="1"/>
          </p:cNvSpPr>
          <p:nvPr/>
        </p:nvSpPr>
        <p:spPr bwMode="auto">
          <a:xfrm flipH="1" flipV="1">
            <a:off x="2695575" y="4994275"/>
            <a:ext cx="4243388" cy="158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840" name="Rectangle 35"/>
          <p:cNvSpPr>
            <a:spLocks noChangeArrowheads="1"/>
          </p:cNvSpPr>
          <p:nvPr/>
        </p:nvSpPr>
        <p:spPr bwMode="auto">
          <a:xfrm>
            <a:off x="7229475" y="3298825"/>
            <a:ext cx="95250" cy="228600"/>
          </a:xfrm>
          <a:prstGeom prst="rect">
            <a:avLst/>
          </a:prstGeom>
          <a:solidFill>
            <a:srgbClr val="FFFFFF"/>
          </a:solidFill>
          <a:ln w="38100">
            <a:solidFill>
              <a:srgbClr val="000000"/>
            </a:solidFill>
            <a:miter lim="800000"/>
            <a:headEnd/>
            <a:tailEnd/>
          </a:ln>
        </p:spPr>
        <p:txBody>
          <a:bodyPr wrap="none" anchor="ctr"/>
          <a:lstStyle/>
          <a:p>
            <a:pPr algn="ctr" eaLnBrk="1" hangingPunct="1"/>
            <a:endParaRPr lang="zh-CN" altLang="en-US" sz="1800">
              <a:latin typeface="Arial" pitchFamily="34" charset="0"/>
              <a:ea typeface="华文新魏" pitchFamily="2" charset="-122"/>
            </a:endParaRPr>
          </a:p>
        </p:txBody>
      </p:sp>
      <p:sp>
        <p:nvSpPr>
          <p:cNvPr id="34841" name="Rectangle 36"/>
          <p:cNvSpPr>
            <a:spLocks noChangeArrowheads="1"/>
          </p:cNvSpPr>
          <p:nvPr/>
        </p:nvSpPr>
        <p:spPr bwMode="auto">
          <a:xfrm>
            <a:off x="7210425" y="3470275"/>
            <a:ext cx="1238250" cy="169863"/>
          </a:xfrm>
          <a:prstGeom prst="rect">
            <a:avLst/>
          </a:prstGeom>
          <a:solidFill>
            <a:srgbClr val="FFFFFF"/>
          </a:solidFill>
          <a:ln w="38100">
            <a:solidFill>
              <a:srgbClr val="000000"/>
            </a:solidFill>
            <a:miter lim="800000"/>
            <a:headEnd/>
            <a:tailEnd/>
          </a:ln>
        </p:spPr>
        <p:txBody>
          <a:bodyPr wrap="none" anchor="ctr"/>
          <a:lstStyle/>
          <a:p>
            <a:pPr algn="ctr" eaLnBrk="1" hangingPunct="1"/>
            <a:endParaRPr lang="zh-CN" altLang="en-US" sz="1800">
              <a:latin typeface="Arial" pitchFamily="34" charset="0"/>
              <a:ea typeface="华文新魏" pitchFamily="2" charset="-122"/>
            </a:endParaRPr>
          </a:p>
        </p:txBody>
      </p:sp>
      <p:grpSp>
        <p:nvGrpSpPr>
          <p:cNvPr id="34842" name="Group 37"/>
          <p:cNvGrpSpPr>
            <a:grpSpLocks/>
          </p:cNvGrpSpPr>
          <p:nvPr/>
        </p:nvGrpSpPr>
        <p:grpSpPr bwMode="auto">
          <a:xfrm rot="-5490136">
            <a:off x="8055769" y="4025107"/>
            <a:ext cx="571500" cy="163512"/>
            <a:chOff x="1806" y="2232"/>
            <a:chExt cx="230" cy="84"/>
          </a:xfrm>
        </p:grpSpPr>
        <p:sp>
          <p:nvSpPr>
            <p:cNvPr id="34970" name="Freeform 38"/>
            <p:cNvSpPr>
              <a:spLocks/>
            </p:cNvSpPr>
            <p:nvPr/>
          </p:nvSpPr>
          <p:spPr bwMode="auto">
            <a:xfrm>
              <a:off x="1806" y="2232"/>
              <a:ext cx="46" cy="84"/>
            </a:xfrm>
            <a:custGeom>
              <a:avLst/>
              <a:gdLst>
                <a:gd name="T0" fmla="*/ 0 w 96"/>
                <a:gd name="T1" fmla="*/ 96 h 96"/>
                <a:gd name="T2" fmla="*/ 48 w 96"/>
                <a:gd name="T3" fmla="*/ 0 h 96"/>
                <a:gd name="T4" fmla="*/ 96 w 96"/>
                <a:gd name="T5" fmla="*/ 96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96"/>
                  </a:moveTo>
                  <a:cubicBezTo>
                    <a:pt x="16" y="48"/>
                    <a:pt x="32" y="0"/>
                    <a:pt x="48" y="0"/>
                  </a:cubicBezTo>
                  <a:cubicBezTo>
                    <a:pt x="64" y="0"/>
                    <a:pt x="80" y="48"/>
                    <a:pt x="96" y="96"/>
                  </a:cubicBezTo>
                </a:path>
              </a:pathLst>
            </a:custGeom>
            <a:noFill/>
            <a:ln w="3810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34971" name="Freeform 39"/>
            <p:cNvSpPr>
              <a:spLocks/>
            </p:cNvSpPr>
            <p:nvPr/>
          </p:nvSpPr>
          <p:spPr bwMode="auto">
            <a:xfrm>
              <a:off x="1898" y="2232"/>
              <a:ext cx="46" cy="84"/>
            </a:xfrm>
            <a:custGeom>
              <a:avLst/>
              <a:gdLst>
                <a:gd name="T0" fmla="*/ 0 w 96"/>
                <a:gd name="T1" fmla="*/ 96 h 96"/>
                <a:gd name="T2" fmla="*/ 48 w 96"/>
                <a:gd name="T3" fmla="*/ 0 h 96"/>
                <a:gd name="T4" fmla="*/ 96 w 96"/>
                <a:gd name="T5" fmla="*/ 96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96"/>
                  </a:moveTo>
                  <a:cubicBezTo>
                    <a:pt x="16" y="48"/>
                    <a:pt x="32" y="0"/>
                    <a:pt x="48" y="0"/>
                  </a:cubicBezTo>
                  <a:cubicBezTo>
                    <a:pt x="64" y="0"/>
                    <a:pt x="80" y="48"/>
                    <a:pt x="96" y="96"/>
                  </a:cubicBezTo>
                </a:path>
              </a:pathLst>
            </a:custGeom>
            <a:noFill/>
            <a:ln w="3810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34972" name="Freeform 40"/>
            <p:cNvSpPr>
              <a:spLocks/>
            </p:cNvSpPr>
            <p:nvPr/>
          </p:nvSpPr>
          <p:spPr bwMode="auto">
            <a:xfrm>
              <a:off x="1852" y="2232"/>
              <a:ext cx="46" cy="84"/>
            </a:xfrm>
            <a:custGeom>
              <a:avLst/>
              <a:gdLst>
                <a:gd name="T0" fmla="*/ 0 w 96"/>
                <a:gd name="T1" fmla="*/ 96 h 96"/>
                <a:gd name="T2" fmla="*/ 48 w 96"/>
                <a:gd name="T3" fmla="*/ 0 h 96"/>
                <a:gd name="T4" fmla="*/ 96 w 96"/>
                <a:gd name="T5" fmla="*/ 96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96"/>
                  </a:moveTo>
                  <a:cubicBezTo>
                    <a:pt x="16" y="48"/>
                    <a:pt x="32" y="0"/>
                    <a:pt x="48" y="0"/>
                  </a:cubicBezTo>
                  <a:cubicBezTo>
                    <a:pt x="64" y="0"/>
                    <a:pt x="80" y="48"/>
                    <a:pt x="96" y="96"/>
                  </a:cubicBezTo>
                </a:path>
              </a:pathLst>
            </a:custGeom>
            <a:noFill/>
            <a:ln w="3810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34973" name="Freeform 41"/>
            <p:cNvSpPr>
              <a:spLocks/>
            </p:cNvSpPr>
            <p:nvPr/>
          </p:nvSpPr>
          <p:spPr bwMode="auto">
            <a:xfrm>
              <a:off x="1990" y="2232"/>
              <a:ext cx="46" cy="84"/>
            </a:xfrm>
            <a:custGeom>
              <a:avLst/>
              <a:gdLst>
                <a:gd name="T0" fmla="*/ 0 w 96"/>
                <a:gd name="T1" fmla="*/ 96 h 96"/>
                <a:gd name="T2" fmla="*/ 48 w 96"/>
                <a:gd name="T3" fmla="*/ 0 h 96"/>
                <a:gd name="T4" fmla="*/ 96 w 96"/>
                <a:gd name="T5" fmla="*/ 96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96"/>
                  </a:moveTo>
                  <a:cubicBezTo>
                    <a:pt x="16" y="48"/>
                    <a:pt x="32" y="0"/>
                    <a:pt x="48" y="0"/>
                  </a:cubicBezTo>
                  <a:cubicBezTo>
                    <a:pt x="64" y="0"/>
                    <a:pt x="80" y="48"/>
                    <a:pt x="96" y="96"/>
                  </a:cubicBezTo>
                </a:path>
              </a:pathLst>
            </a:custGeom>
            <a:noFill/>
            <a:ln w="3810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34974" name="Freeform 42"/>
            <p:cNvSpPr>
              <a:spLocks/>
            </p:cNvSpPr>
            <p:nvPr/>
          </p:nvSpPr>
          <p:spPr bwMode="auto">
            <a:xfrm>
              <a:off x="1944" y="2232"/>
              <a:ext cx="46" cy="84"/>
            </a:xfrm>
            <a:custGeom>
              <a:avLst/>
              <a:gdLst>
                <a:gd name="T0" fmla="*/ 0 w 96"/>
                <a:gd name="T1" fmla="*/ 96 h 96"/>
                <a:gd name="T2" fmla="*/ 48 w 96"/>
                <a:gd name="T3" fmla="*/ 0 h 96"/>
                <a:gd name="T4" fmla="*/ 96 w 96"/>
                <a:gd name="T5" fmla="*/ 96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96"/>
                  </a:moveTo>
                  <a:cubicBezTo>
                    <a:pt x="16" y="48"/>
                    <a:pt x="32" y="0"/>
                    <a:pt x="48" y="0"/>
                  </a:cubicBezTo>
                  <a:cubicBezTo>
                    <a:pt x="64" y="0"/>
                    <a:pt x="80" y="48"/>
                    <a:pt x="96" y="96"/>
                  </a:cubicBezTo>
                </a:path>
              </a:pathLst>
            </a:custGeom>
            <a:noFill/>
            <a:ln w="3810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sp>
        <p:nvSpPr>
          <p:cNvPr id="34843" name="Line 43"/>
          <p:cNvSpPr>
            <a:spLocks noChangeShapeType="1"/>
          </p:cNvSpPr>
          <p:nvPr/>
        </p:nvSpPr>
        <p:spPr bwMode="auto">
          <a:xfrm>
            <a:off x="8372475" y="3641725"/>
            <a:ext cx="0" cy="19050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844" name="Rectangle 44"/>
          <p:cNvSpPr>
            <a:spLocks noChangeArrowheads="1"/>
          </p:cNvSpPr>
          <p:nvPr/>
        </p:nvSpPr>
        <p:spPr bwMode="auto">
          <a:xfrm>
            <a:off x="7299325" y="3670300"/>
            <a:ext cx="112713" cy="495300"/>
          </a:xfrm>
          <a:prstGeom prst="rect">
            <a:avLst/>
          </a:prstGeom>
          <a:solidFill>
            <a:schemeClr val="accent1"/>
          </a:solidFill>
          <a:ln w="38100">
            <a:solidFill>
              <a:schemeClr val="tx1"/>
            </a:solidFill>
            <a:miter lim="800000"/>
            <a:headEnd/>
            <a:tailEnd/>
          </a:ln>
        </p:spPr>
        <p:txBody>
          <a:bodyPr wrap="none" anchor="ctr"/>
          <a:lstStyle/>
          <a:p>
            <a:pPr algn="ctr" eaLnBrk="1" hangingPunct="1"/>
            <a:endParaRPr lang="zh-CN" altLang="en-US" sz="1800">
              <a:latin typeface="Arial" pitchFamily="34" charset="0"/>
              <a:ea typeface="华文新魏" pitchFamily="2" charset="-122"/>
            </a:endParaRPr>
          </a:p>
        </p:txBody>
      </p:sp>
      <p:sp>
        <p:nvSpPr>
          <p:cNvPr id="34845" name="Line 45"/>
          <p:cNvSpPr>
            <a:spLocks noChangeShapeType="1"/>
          </p:cNvSpPr>
          <p:nvPr/>
        </p:nvSpPr>
        <p:spPr bwMode="auto">
          <a:xfrm>
            <a:off x="7123113" y="3814763"/>
            <a:ext cx="0" cy="137795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846" name="Line 46"/>
          <p:cNvSpPr>
            <a:spLocks noChangeShapeType="1"/>
          </p:cNvSpPr>
          <p:nvPr/>
        </p:nvSpPr>
        <p:spPr bwMode="auto">
          <a:xfrm flipH="1">
            <a:off x="3952875" y="5184775"/>
            <a:ext cx="3200400"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847" name="Line 47"/>
          <p:cNvSpPr>
            <a:spLocks noChangeShapeType="1"/>
          </p:cNvSpPr>
          <p:nvPr/>
        </p:nvSpPr>
        <p:spPr bwMode="auto">
          <a:xfrm flipV="1">
            <a:off x="3952875" y="2346325"/>
            <a:ext cx="0" cy="283845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848" name="Line 48"/>
          <p:cNvSpPr>
            <a:spLocks noChangeShapeType="1"/>
          </p:cNvSpPr>
          <p:nvPr/>
        </p:nvSpPr>
        <p:spPr bwMode="auto">
          <a:xfrm flipH="1">
            <a:off x="2249488" y="2360613"/>
            <a:ext cx="1695450" cy="0"/>
          </a:xfrm>
          <a:prstGeom prst="line">
            <a:avLst/>
          </a:prstGeom>
          <a:noFill/>
          <a:ln w="38100">
            <a:solidFill>
              <a:srgbClr val="000000"/>
            </a:solidFill>
            <a:round/>
            <a:headEnd/>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849" name="Line 49"/>
          <p:cNvSpPr>
            <a:spLocks noChangeShapeType="1"/>
          </p:cNvSpPr>
          <p:nvPr/>
        </p:nvSpPr>
        <p:spPr bwMode="auto">
          <a:xfrm>
            <a:off x="7553325" y="4098925"/>
            <a:ext cx="0" cy="135255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850" name="Line 50"/>
          <p:cNvSpPr>
            <a:spLocks noChangeShapeType="1"/>
          </p:cNvSpPr>
          <p:nvPr/>
        </p:nvSpPr>
        <p:spPr bwMode="auto">
          <a:xfrm flipH="1">
            <a:off x="3095625" y="5451475"/>
            <a:ext cx="4476750"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34851" name="Group 51"/>
          <p:cNvGrpSpPr>
            <a:grpSpLocks/>
          </p:cNvGrpSpPr>
          <p:nvPr/>
        </p:nvGrpSpPr>
        <p:grpSpPr bwMode="auto">
          <a:xfrm>
            <a:off x="4581525" y="2736850"/>
            <a:ext cx="3971925" cy="609600"/>
            <a:chOff x="2844" y="1794"/>
            <a:chExt cx="2502" cy="384"/>
          </a:xfrm>
        </p:grpSpPr>
        <p:sp>
          <p:nvSpPr>
            <p:cNvPr id="34960" name="Rectangle 52"/>
            <p:cNvSpPr>
              <a:spLocks noChangeArrowheads="1"/>
            </p:cNvSpPr>
            <p:nvPr/>
          </p:nvSpPr>
          <p:spPr bwMode="auto">
            <a:xfrm>
              <a:off x="2844" y="1969"/>
              <a:ext cx="2244" cy="65"/>
            </a:xfrm>
            <a:prstGeom prst="rect">
              <a:avLst/>
            </a:prstGeom>
            <a:solidFill>
              <a:srgbClr val="99CCFF"/>
            </a:solidFill>
            <a:ln w="38100">
              <a:solidFill>
                <a:srgbClr val="000000"/>
              </a:solidFill>
              <a:miter lim="800000"/>
              <a:headEnd/>
              <a:tailEnd/>
            </a:ln>
          </p:spPr>
          <p:txBody>
            <a:bodyPr wrap="none" anchor="ctr"/>
            <a:lstStyle/>
            <a:p>
              <a:endParaRPr lang="zh-CN" altLang="en-US">
                <a:ea typeface="宋体" pitchFamily="2" charset="-122"/>
              </a:endParaRPr>
            </a:p>
          </p:txBody>
        </p:sp>
        <p:grpSp>
          <p:nvGrpSpPr>
            <p:cNvPr id="34961" name="Group 53"/>
            <p:cNvGrpSpPr>
              <a:grpSpLocks/>
            </p:cNvGrpSpPr>
            <p:nvPr/>
          </p:nvGrpSpPr>
          <p:grpSpPr bwMode="auto">
            <a:xfrm>
              <a:off x="5027" y="1794"/>
              <a:ext cx="319" cy="384"/>
              <a:chOff x="5027" y="1794"/>
              <a:chExt cx="319" cy="384"/>
            </a:xfrm>
          </p:grpSpPr>
          <p:sp>
            <p:nvSpPr>
              <p:cNvPr id="34962" name="AutoShape 54"/>
              <p:cNvSpPr>
                <a:spLocks noChangeArrowheads="1"/>
              </p:cNvSpPr>
              <p:nvPr/>
            </p:nvSpPr>
            <p:spPr bwMode="auto">
              <a:xfrm rot="-5329094">
                <a:off x="5047" y="1878"/>
                <a:ext cx="186" cy="226"/>
              </a:xfrm>
              <a:prstGeom prst="triangle">
                <a:avLst>
                  <a:gd name="adj" fmla="val 50000"/>
                </a:avLst>
              </a:prstGeom>
              <a:solidFill>
                <a:srgbClr val="FFFFFF"/>
              </a:solidFill>
              <a:ln w="38100">
                <a:solidFill>
                  <a:srgbClr val="000000"/>
                </a:solidFill>
                <a:miter lim="800000"/>
                <a:headEnd/>
                <a:tailEnd/>
              </a:ln>
            </p:spPr>
            <p:txBody>
              <a:bodyPr wrap="none" anchor="ctr"/>
              <a:lstStyle/>
              <a:p>
                <a:endParaRPr lang="zh-CN" altLang="en-US">
                  <a:ea typeface="宋体" pitchFamily="2" charset="-122"/>
                </a:endParaRPr>
              </a:p>
            </p:txBody>
          </p:sp>
          <p:sp>
            <p:nvSpPr>
              <p:cNvPr id="34963" name="Oval 55"/>
              <p:cNvSpPr>
                <a:spLocks noChangeArrowheads="1"/>
              </p:cNvSpPr>
              <p:nvPr/>
            </p:nvSpPr>
            <p:spPr bwMode="auto">
              <a:xfrm>
                <a:off x="5052" y="1956"/>
                <a:ext cx="47" cy="84"/>
              </a:xfrm>
              <a:prstGeom prst="ellipse">
                <a:avLst/>
              </a:prstGeom>
              <a:solidFill>
                <a:srgbClr val="FFFFFF"/>
              </a:solidFill>
              <a:ln w="38100">
                <a:solidFill>
                  <a:srgbClr val="000000"/>
                </a:solidFill>
                <a:round/>
                <a:headEnd/>
                <a:tailEnd/>
              </a:ln>
            </p:spPr>
            <p:txBody>
              <a:bodyPr wrap="none" anchor="ctr"/>
              <a:lstStyle/>
              <a:p>
                <a:endParaRPr lang="zh-CN" altLang="en-US">
                  <a:ea typeface="宋体" pitchFamily="2" charset="-122"/>
                </a:endParaRPr>
              </a:p>
            </p:txBody>
          </p:sp>
          <p:grpSp>
            <p:nvGrpSpPr>
              <p:cNvPr id="34964" name="Group 56"/>
              <p:cNvGrpSpPr>
                <a:grpSpLocks/>
              </p:cNvGrpSpPr>
              <p:nvPr/>
            </p:nvGrpSpPr>
            <p:grpSpPr bwMode="auto">
              <a:xfrm rot="-5400000">
                <a:off x="5112" y="1944"/>
                <a:ext cx="384" cy="84"/>
                <a:chOff x="3120" y="2844"/>
                <a:chExt cx="384" cy="84"/>
              </a:xfrm>
            </p:grpSpPr>
            <p:sp>
              <p:nvSpPr>
                <p:cNvPr id="34965" name="Line 57"/>
                <p:cNvSpPr>
                  <a:spLocks noChangeShapeType="1"/>
                </p:cNvSpPr>
                <p:nvPr/>
              </p:nvSpPr>
              <p:spPr bwMode="auto">
                <a:xfrm>
                  <a:off x="3132" y="2844"/>
                  <a:ext cx="372"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966" name="Line 58"/>
                <p:cNvSpPr>
                  <a:spLocks noChangeShapeType="1"/>
                </p:cNvSpPr>
                <p:nvPr/>
              </p:nvSpPr>
              <p:spPr bwMode="auto">
                <a:xfrm flipH="1">
                  <a:off x="3120" y="2844"/>
                  <a:ext cx="84" cy="8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967" name="Line 59"/>
                <p:cNvSpPr>
                  <a:spLocks noChangeShapeType="1"/>
                </p:cNvSpPr>
                <p:nvPr/>
              </p:nvSpPr>
              <p:spPr bwMode="auto">
                <a:xfrm flipH="1">
                  <a:off x="3204" y="2844"/>
                  <a:ext cx="84" cy="8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968" name="Line 60"/>
                <p:cNvSpPr>
                  <a:spLocks noChangeShapeType="1"/>
                </p:cNvSpPr>
                <p:nvPr/>
              </p:nvSpPr>
              <p:spPr bwMode="auto">
                <a:xfrm flipH="1">
                  <a:off x="3348" y="2844"/>
                  <a:ext cx="84" cy="8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969" name="Line 61"/>
                <p:cNvSpPr>
                  <a:spLocks noChangeShapeType="1"/>
                </p:cNvSpPr>
                <p:nvPr/>
              </p:nvSpPr>
              <p:spPr bwMode="auto">
                <a:xfrm flipH="1">
                  <a:off x="3276" y="2844"/>
                  <a:ext cx="84" cy="8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grpSp>
      </p:grpSp>
      <p:grpSp>
        <p:nvGrpSpPr>
          <p:cNvPr id="34852" name="Group 62"/>
          <p:cNvGrpSpPr>
            <a:grpSpLocks/>
          </p:cNvGrpSpPr>
          <p:nvPr/>
        </p:nvGrpSpPr>
        <p:grpSpPr bwMode="auto">
          <a:xfrm rot="-90136">
            <a:off x="1046163" y="3338513"/>
            <a:ext cx="571500" cy="163512"/>
            <a:chOff x="1806" y="2232"/>
            <a:chExt cx="230" cy="84"/>
          </a:xfrm>
        </p:grpSpPr>
        <p:sp>
          <p:nvSpPr>
            <p:cNvPr id="34955" name="Freeform 63"/>
            <p:cNvSpPr>
              <a:spLocks/>
            </p:cNvSpPr>
            <p:nvPr/>
          </p:nvSpPr>
          <p:spPr bwMode="auto">
            <a:xfrm>
              <a:off x="1806" y="2232"/>
              <a:ext cx="46" cy="84"/>
            </a:xfrm>
            <a:custGeom>
              <a:avLst/>
              <a:gdLst>
                <a:gd name="T0" fmla="*/ 0 w 96"/>
                <a:gd name="T1" fmla="*/ 96 h 96"/>
                <a:gd name="T2" fmla="*/ 48 w 96"/>
                <a:gd name="T3" fmla="*/ 0 h 96"/>
                <a:gd name="T4" fmla="*/ 96 w 96"/>
                <a:gd name="T5" fmla="*/ 96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96"/>
                  </a:moveTo>
                  <a:cubicBezTo>
                    <a:pt x="16" y="48"/>
                    <a:pt x="32" y="0"/>
                    <a:pt x="48" y="0"/>
                  </a:cubicBezTo>
                  <a:cubicBezTo>
                    <a:pt x="64" y="0"/>
                    <a:pt x="80" y="48"/>
                    <a:pt x="96" y="96"/>
                  </a:cubicBezTo>
                </a:path>
              </a:pathLst>
            </a:custGeom>
            <a:noFill/>
            <a:ln w="3810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34956" name="Freeform 64"/>
            <p:cNvSpPr>
              <a:spLocks/>
            </p:cNvSpPr>
            <p:nvPr/>
          </p:nvSpPr>
          <p:spPr bwMode="auto">
            <a:xfrm>
              <a:off x="1898" y="2232"/>
              <a:ext cx="46" cy="84"/>
            </a:xfrm>
            <a:custGeom>
              <a:avLst/>
              <a:gdLst>
                <a:gd name="T0" fmla="*/ 0 w 96"/>
                <a:gd name="T1" fmla="*/ 96 h 96"/>
                <a:gd name="T2" fmla="*/ 48 w 96"/>
                <a:gd name="T3" fmla="*/ 0 h 96"/>
                <a:gd name="T4" fmla="*/ 96 w 96"/>
                <a:gd name="T5" fmla="*/ 96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96"/>
                  </a:moveTo>
                  <a:cubicBezTo>
                    <a:pt x="16" y="48"/>
                    <a:pt x="32" y="0"/>
                    <a:pt x="48" y="0"/>
                  </a:cubicBezTo>
                  <a:cubicBezTo>
                    <a:pt x="64" y="0"/>
                    <a:pt x="80" y="48"/>
                    <a:pt x="96" y="96"/>
                  </a:cubicBezTo>
                </a:path>
              </a:pathLst>
            </a:custGeom>
            <a:noFill/>
            <a:ln w="3810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34957" name="Freeform 65"/>
            <p:cNvSpPr>
              <a:spLocks/>
            </p:cNvSpPr>
            <p:nvPr/>
          </p:nvSpPr>
          <p:spPr bwMode="auto">
            <a:xfrm>
              <a:off x="1852" y="2232"/>
              <a:ext cx="46" cy="84"/>
            </a:xfrm>
            <a:custGeom>
              <a:avLst/>
              <a:gdLst>
                <a:gd name="T0" fmla="*/ 0 w 96"/>
                <a:gd name="T1" fmla="*/ 96 h 96"/>
                <a:gd name="T2" fmla="*/ 48 w 96"/>
                <a:gd name="T3" fmla="*/ 0 h 96"/>
                <a:gd name="T4" fmla="*/ 96 w 96"/>
                <a:gd name="T5" fmla="*/ 96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96"/>
                  </a:moveTo>
                  <a:cubicBezTo>
                    <a:pt x="16" y="48"/>
                    <a:pt x="32" y="0"/>
                    <a:pt x="48" y="0"/>
                  </a:cubicBezTo>
                  <a:cubicBezTo>
                    <a:pt x="64" y="0"/>
                    <a:pt x="80" y="48"/>
                    <a:pt x="96" y="96"/>
                  </a:cubicBezTo>
                </a:path>
              </a:pathLst>
            </a:custGeom>
            <a:noFill/>
            <a:ln w="3810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34958" name="Freeform 66"/>
            <p:cNvSpPr>
              <a:spLocks/>
            </p:cNvSpPr>
            <p:nvPr/>
          </p:nvSpPr>
          <p:spPr bwMode="auto">
            <a:xfrm>
              <a:off x="1990" y="2232"/>
              <a:ext cx="46" cy="84"/>
            </a:xfrm>
            <a:custGeom>
              <a:avLst/>
              <a:gdLst>
                <a:gd name="T0" fmla="*/ 0 w 96"/>
                <a:gd name="T1" fmla="*/ 96 h 96"/>
                <a:gd name="T2" fmla="*/ 48 w 96"/>
                <a:gd name="T3" fmla="*/ 0 h 96"/>
                <a:gd name="T4" fmla="*/ 96 w 96"/>
                <a:gd name="T5" fmla="*/ 96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96"/>
                  </a:moveTo>
                  <a:cubicBezTo>
                    <a:pt x="16" y="48"/>
                    <a:pt x="32" y="0"/>
                    <a:pt x="48" y="0"/>
                  </a:cubicBezTo>
                  <a:cubicBezTo>
                    <a:pt x="64" y="0"/>
                    <a:pt x="80" y="48"/>
                    <a:pt x="96" y="96"/>
                  </a:cubicBezTo>
                </a:path>
              </a:pathLst>
            </a:custGeom>
            <a:noFill/>
            <a:ln w="3810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34959" name="Freeform 67"/>
            <p:cNvSpPr>
              <a:spLocks/>
            </p:cNvSpPr>
            <p:nvPr/>
          </p:nvSpPr>
          <p:spPr bwMode="auto">
            <a:xfrm>
              <a:off x="1944" y="2232"/>
              <a:ext cx="46" cy="84"/>
            </a:xfrm>
            <a:custGeom>
              <a:avLst/>
              <a:gdLst>
                <a:gd name="T0" fmla="*/ 0 w 96"/>
                <a:gd name="T1" fmla="*/ 96 h 96"/>
                <a:gd name="T2" fmla="*/ 48 w 96"/>
                <a:gd name="T3" fmla="*/ 0 h 96"/>
                <a:gd name="T4" fmla="*/ 96 w 96"/>
                <a:gd name="T5" fmla="*/ 96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96"/>
                  </a:moveTo>
                  <a:cubicBezTo>
                    <a:pt x="16" y="48"/>
                    <a:pt x="32" y="0"/>
                    <a:pt x="48" y="0"/>
                  </a:cubicBezTo>
                  <a:cubicBezTo>
                    <a:pt x="64" y="0"/>
                    <a:pt x="80" y="48"/>
                    <a:pt x="96" y="96"/>
                  </a:cubicBezTo>
                </a:path>
              </a:pathLst>
            </a:custGeom>
            <a:noFill/>
            <a:ln w="3810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sp>
        <p:nvSpPr>
          <p:cNvPr id="172100" name="AutoShape 68"/>
          <p:cNvSpPr>
            <a:spLocks noChangeArrowheads="1"/>
          </p:cNvSpPr>
          <p:nvPr/>
        </p:nvSpPr>
        <p:spPr bwMode="auto">
          <a:xfrm>
            <a:off x="4192588" y="1798638"/>
            <a:ext cx="1081087" cy="500062"/>
          </a:xfrm>
          <a:prstGeom prst="wedgeRoundRectCallout">
            <a:avLst>
              <a:gd name="adj1" fmla="val -9176"/>
              <a:gd name="adj2" fmla="val 196986"/>
              <a:gd name="adj3" fmla="val 16667"/>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r>
              <a:rPr kumimoji="1" lang="zh-CN" altLang="en-US" sz="1800" b="1">
                <a:ea typeface="宋体" pitchFamily="2" charset="-122"/>
              </a:rPr>
              <a:t>锁钩</a:t>
            </a:r>
          </a:p>
        </p:txBody>
      </p:sp>
      <p:sp>
        <p:nvSpPr>
          <p:cNvPr id="172101" name="AutoShape 69"/>
          <p:cNvSpPr>
            <a:spLocks noChangeArrowheads="1"/>
          </p:cNvSpPr>
          <p:nvPr/>
        </p:nvSpPr>
        <p:spPr bwMode="auto">
          <a:xfrm>
            <a:off x="495300" y="4027488"/>
            <a:ext cx="1549400" cy="574675"/>
          </a:xfrm>
          <a:prstGeom prst="wedgeRoundRectCallout">
            <a:avLst>
              <a:gd name="adj1" fmla="val 54097"/>
              <a:gd name="adj2" fmla="val -137847"/>
              <a:gd name="adj3" fmla="val 16667"/>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lnSpc>
                <a:spcPct val="80000"/>
              </a:lnSpc>
            </a:pPr>
            <a:r>
              <a:rPr kumimoji="1" lang="zh-CN" altLang="en-US" sz="1600" b="1">
                <a:ea typeface="宋体" pitchFamily="2" charset="-122"/>
              </a:rPr>
              <a:t>主触点</a:t>
            </a:r>
          </a:p>
          <a:p>
            <a:pPr algn="ctr" eaLnBrk="1" hangingPunct="1">
              <a:lnSpc>
                <a:spcPct val="80000"/>
              </a:lnSpc>
            </a:pPr>
            <a:r>
              <a:rPr kumimoji="1" lang="zh-CN" altLang="en-US" sz="1600" b="1">
                <a:ea typeface="宋体" pitchFamily="2" charset="-122"/>
              </a:rPr>
              <a:t>手动闭合</a:t>
            </a:r>
          </a:p>
        </p:txBody>
      </p:sp>
      <p:sp>
        <p:nvSpPr>
          <p:cNvPr id="172102" name="AutoShape 70"/>
          <p:cNvSpPr>
            <a:spLocks noChangeArrowheads="1"/>
          </p:cNvSpPr>
          <p:nvPr/>
        </p:nvSpPr>
        <p:spPr bwMode="auto">
          <a:xfrm>
            <a:off x="5624513" y="2139950"/>
            <a:ext cx="863600" cy="652463"/>
          </a:xfrm>
          <a:prstGeom prst="wedgeRoundRectCallout">
            <a:avLst>
              <a:gd name="adj1" fmla="val -63051"/>
              <a:gd name="adj2" fmla="val 129319"/>
              <a:gd name="adj3" fmla="val 16667"/>
            </a:avLst>
          </a:prstGeom>
          <a:noFill/>
          <a:ln w="127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50000"/>
              </a:spcBef>
            </a:pPr>
            <a:endParaRPr kumimoji="1" lang="zh-CN" altLang="en-US" sz="2800" b="1">
              <a:ea typeface="宋体" pitchFamily="2" charset="-122"/>
            </a:endParaRPr>
          </a:p>
        </p:txBody>
      </p:sp>
      <p:sp>
        <p:nvSpPr>
          <p:cNvPr id="172103" name="Text Box 71"/>
          <p:cNvSpPr txBox="1">
            <a:spLocks noChangeArrowheads="1"/>
          </p:cNvSpPr>
          <p:nvPr/>
        </p:nvSpPr>
        <p:spPr bwMode="auto">
          <a:xfrm>
            <a:off x="5561013" y="2014538"/>
            <a:ext cx="1077912"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spcBef>
                <a:spcPct val="50000"/>
              </a:spcBef>
            </a:pPr>
            <a:r>
              <a:rPr kumimoji="1" lang="zh-CN" altLang="en-US" sz="2800" b="1">
                <a:ea typeface="宋体" pitchFamily="2" charset="-122"/>
              </a:rPr>
              <a:t> </a:t>
            </a:r>
            <a:r>
              <a:rPr kumimoji="1" lang="zh-CN" altLang="en-US" sz="1600" b="1">
                <a:ea typeface="宋体" pitchFamily="2" charset="-122"/>
              </a:rPr>
              <a:t>过流</a:t>
            </a:r>
          </a:p>
          <a:p>
            <a:pPr algn="ctr"/>
            <a:r>
              <a:rPr kumimoji="1" lang="zh-CN" altLang="en-US" sz="1600" b="1">
                <a:ea typeface="宋体" pitchFamily="2" charset="-122"/>
              </a:rPr>
              <a:t> 脱扣器</a:t>
            </a:r>
          </a:p>
        </p:txBody>
      </p:sp>
      <p:grpSp>
        <p:nvGrpSpPr>
          <p:cNvPr id="9" name="Group 72"/>
          <p:cNvGrpSpPr>
            <a:grpSpLocks/>
          </p:cNvGrpSpPr>
          <p:nvPr/>
        </p:nvGrpSpPr>
        <p:grpSpPr bwMode="auto">
          <a:xfrm>
            <a:off x="7443788" y="1849438"/>
            <a:ext cx="1079500" cy="930275"/>
            <a:chOff x="4740" y="1131"/>
            <a:chExt cx="680" cy="586"/>
          </a:xfrm>
        </p:grpSpPr>
        <p:sp>
          <p:nvSpPr>
            <p:cNvPr id="34953" name="AutoShape 73"/>
            <p:cNvSpPr>
              <a:spLocks noChangeArrowheads="1"/>
            </p:cNvSpPr>
            <p:nvPr/>
          </p:nvSpPr>
          <p:spPr bwMode="auto">
            <a:xfrm>
              <a:off x="4785" y="1162"/>
              <a:ext cx="590" cy="555"/>
            </a:xfrm>
            <a:prstGeom prst="wedgeRoundRectCallout">
              <a:avLst>
                <a:gd name="adj1" fmla="val -10171"/>
                <a:gd name="adj2" fmla="val 113782"/>
                <a:gd name="adj3" fmla="val 16667"/>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50000"/>
                </a:spcBef>
              </a:pPr>
              <a:endParaRPr kumimoji="1" lang="zh-CN" altLang="en-US" sz="1800" b="1">
                <a:ea typeface="宋体" pitchFamily="2" charset="-122"/>
              </a:endParaRPr>
            </a:p>
          </p:txBody>
        </p:sp>
        <p:sp>
          <p:nvSpPr>
            <p:cNvPr id="34954" name="Text Box 74"/>
            <p:cNvSpPr txBox="1">
              <a:spLocks noChangeArrowheads="1"/>
            </p:cNvSpPr>
            <p:nvPr/>
          </p:nvSpPr>
          <p:spPr bwMode="auto">
            <a:xfrm>
              <a:off x="4740" y="1131"/>
              <a:ext cx="680" cy="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spcBef>
                  <a:spcPct val="50000"/>
                </a:spcBef>
              </a:pPr>
              <a:r>
                <a:rPr kumimoji="1" lang="zh-CN" altLang="en-US" sz="2800" b="1">
                  <a:ea typeface="宋体" pitchFamily="2" charset="-122"/>
                </a:rPr>
                <a:t> </a:t>
              </a:r>
              <a:r>
                <a:rPr kumimoji="1" lang="zh-CN" altLang="en-US" sz="1600" b="1">
                  <a:ea typeface="宋体" pitchFamily="2" charset="-122"/>
                </a:rPr>
                <a:t>欠压</a:t>
              </a:r>
            </a:p>
            <a:p>
              <a:pPr algn="ctr"/>
              <a:r>
                <a:rPr kumimoji="1" lang="zh-CN" altLang="en-US" sz="1600" b="1">
                  <a:ea typeface="宋体" pitchFamily="2" charset="-122"/>
                </a:rPr>
                <a:t> 脱扣器</a:t>
              </a:r>
            </a:p>
          </p:txBody>
        </p:sp>
      </p:grpSp>
      <p:sp>
        <p:nvSpPr>
          <p:cNvPr id="172107" name="AutoShape 75"/>
          <p:cNvSpPr>
            <a:spLocks noChangeArrowheads="1"/>
          </p:cNvSpPr>
          <p:nvPr/>
        </p:nvSpPr>
        <p:spPr bwMode="auto">
          <a:xfrm>
            <a:off x="4419600" y="4419600"/>
            <a:ext cx="1285875" cy="455613"/>
          </a:xfrm>
          <a:prstGeom prst="wedgeRoundRectCallout">
            <a:avLst>
              <a:gd name="adj1" fmla="val 90495"/>
              <a:gd name="adj2" fmla="val -295644"/>
              <a:gd name="adj3" fmla="val 16667"/>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r>
              <a:rPr kumimoji="1" lang="zh-CN" altLang="en-US" sz="1600" b="1">
                <a:ea typeface="宋体" pitchFamily="2" charset="-122"/>
              </a:rPr>
              <a:t>衔铁</a:t>
            </a:r>
          </a:p>
        </p:txBody>
      </p:sp>
      <p:sp>
        <p:nvSpPr>
          <p:cNvPr id="34859" name="Text Box 76"/>
          <p:cNvSpPr txBox="1">
            <a:spLocks noChangeArrowheads="1"/>
          </p:cNvSpPr>
          <p:nvPr/>
        </p:nvSpPr>
        <p:spPr bwMode="auto">
          <a:xfrm>
            <a:off x="458788" y="5489575"/>
            <a:ext cx="7905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spcBef>
                <a:spcPct val="50000"/>
              </a:spcBef>
            </a:pPr>
            <a:endParaRPr kumimoji="1" lang="zh-CN" altLang="en-US" sz="2800">
              <a:ea typeface="宋体" pitchFamily="2" charset="-122"/>
            </a:endParaRPr>
          </a:p>
        </p:txBody>
      </p:sp>
      <p:sp>
        <p:nvSpPr>
          <p:cNvPr id="34860" name="AutoShape 77"/>
          <p:cNvSpPr>
            <a:spLocks noChangeArrowheads="1"/>
          </p:cNvSpPr>
          <p:nvPr/>
        </p:nvSpPr>
        <p:spPr bwMode="auto">
          <a:xfrm>
            <a:off x="5648325" y="3317875"/>
            <a:ext cx="247650" cy="323850"/>
          </a:xfrm>
          <a:prstGeom prst="triangle">
            <a:avLst>
              <a:gd name="adj" fmla="val 50000"/>
            </a:avLst>
          </a:prstGeom>
          <a:solidFill>
            <a:srgbClr val="FFFFFF"/>
          </a:solidFill>
          <a:ln w="38100">
            <a:solidFill>
              <a:srgbClr val="000000"/>
            </a:solidFill>
            <a:miter lim="800000"/>
            <a:headEnd/>
            <a:tailEnd/>
          </a:ln>
        </p:spPr>
        <p:txBody>
          <a:bodyPr wrap="none" anchor="ctr"/>
          <a:lstStyle/>
          <a:p>
            <a:pPr algn="ctr" eaLnBrk="1" hangingPunct="1"/>
            <a:endParaRPr lang="zh-CN" altLang="en-US" sz="1800">
              <a:latin typeface="Arial" pitchFamily="34" charset="0"/>
              <a:ea typeface="华文新魏" pitchFamily="2" charset="-122"/>
            </a:endParaRPr>
          </a:p>
        </p:txBody>
      </p:sp>
      <p:grpSp>
        <p:nvGrpSpPr>
          <p:cNvPr id="34861" name="Group 78"/>
          <p:cNvGrpSpPr>
            <a:grpSpLocks/>
          </p:cNvGrpSpPr>
          <p:nvPr/>
        </p:nvGrpSpPr>
        <p:grpSpPr bwMode="auto">
          <a:xfrm>
            <a:off x="5553075" y="3660775"/>
            <a:ext cx="436563" cy="119063"/>
            <a:chOff x="3756" y="3084"/>
            <a:chExt cx="384" cy="96"/>
          </a:xfrm>
        </p:grpSpPr>
        <p:sp>
          <p:nvSpPr>
            <p:cNvPr id="34948" name="Line 79"/>
            <p:cNvSpPr>
              <a:spLocks noChangeShapeType="1"/>
            </p:cNvSpPr>
            <p:nvPr/>
          </p:nvSpPr>
          <p:spPr bwMode="auto">
            <a:xfrm>
              <a:off x="3768" y="3084"/>
              <a:ext cx="372"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949" name="Line 80"/>
            <p:cNvSpPr>
              <a:spLocks noChangeShapeType="1"/>
            </p:cNvSpPr>
            <p:nvPr/>
          </p:nvSpPr>
          <p:spPr bwMode="auto">
            <a:xfrm flipH="1">
              <a:off x="3756" y="3096"/>
              <a:ext cx="84" cy="8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950" name="Line 81"/>
            <p:cNvSpPr>
              <a:spLocks noChangeShapeType="1"/>
            </p:cNvSpPr>
            <p:nvPr/>
          </p:nvSpPr>
          <p:spPr bwMode="auto">
            <a:xfrm flipH="1">
              <a:off x="3840" y="3084"/>
              <a:ext cx="84" cy="8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951" name="Line 82"/>
            <p:cNvSpPr>
              <a:spLocks noChangeShapeType="1"/>
            </p:cNvSpPr>
            <p:nvPr/>
          </p:nvSpPr>
          <p:spPr bwMode="auto">
            <a:xfrm flipH="1">
              <a:off x="3900" y="3096"/>
              <a:ext cx="84" cy="8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952" name="Line 83"/>
            <p:cNvSpPr>
              <a:spLocks noChangeShapeType="1"/>
            </p:cNvSpPr>
            <p:nvPr/>
          </p:nvSpPr>
          <p:spPr bwMode="auto">
            <a:xfrm flipH="1">
              <a:off x="3984" y="3084"/>
              <a:ext cx="84" cy="8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34862" name="Oval 84"/>
          <p:cNvSpPr>
            <a:spLocks noChangeArrowheads="1"/>
          </p:cNvSpPr>
          <p:nvPr/>
        </p:nvSpPr>
        <p:spPr bwMode="auto">
          <a:xfrm>
            <a:off x="5734050" y="3394075"/>
            <a:ext cx="79375" cy="79375"/>
          </a:xfrm>
          <a:prstGeom prst="ellipse">
            <a:avLst/>
          </a:prstGeom>
          <a:solidFill>
            <a:schemeClr val="accent1"/>
          </a:solidFill>
          <a:ln w="38100">
            <a:solidFill>
              <a:schemeClr val="tx1"/>
            </a:solidFill>
            <a:round/>
            <a:headEnd/>
            <a:tailEnd/>
          </a:ln>
        </p:spPr>
        <p:txBody>
          <a:bodyPr wrap="none" anchor="ctr"/>
          <a:lstStyle/>
          <a:p>
            <a:pPr algn="ctr" eaLnBrk="1" hangingPunct="1"/>
            <a:endParaRPr lang="zh-CN" altLang="en-US" sz="1800">
              <a:latin typeface="Arial" pitchFamily="34" charset="0"/>
              <a:ea typeface="华文新魏" pitchFamily="2" charset="-122"/>
            </a:endParaRPr>
          </a:p>
        </p:txBody>
      </p:sp>
      <p:grpSp>
        <p:nvGrpSpPr>
          <p:cNvPr id="34863" name="Group 85"/>
          <p:cNvGrpSpPr>
            <a:grpSpLocks/>
          </p:cNvGrpSpPr>
          <p:nvPr/>
        </p:nvGrpSpPr>
        <p:grpSpPr bwMode="auto">
          <a:xfrm>
            <a:off x="7591425" y="3794125"/>
            <a:ext cx="419100" cy="114300"/>
            <a:chOff x="3756" y="3084"/>
            <a:chExt cx="384" cy="96"/>
          </a:xfrm>
        </p:grpSpPr>
        <p:sp>
          <p:nvSpPr>
            <p:cNvPr id="34943" name="Line 86"/>
            <p:cNvSpPr>
              <a:spLocks noChangeShapeType="1"/>
            </p:cNvSpPr>
            <p:nvPr/>
          </p:nvSpPr>
          <p:spPr bwMode="auto">
            <a:xfrm>
              <a:off x="3768" y="3084"/>
              <a:ext cx="372"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944" name="Line 87"/>
            <p:cNvSpPr>
              <a:spLocks noChangeShapeType="1"/>
            </p:cNvSpPr>
            <p:nvPr/>
          </p:nvSpPr>
          <p:spPr bwMode="auto">
            <a:xfrm flipH="1">
              <a:off x="3756" y="3096"/>
              <a:ext cx="84" cy="8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945" name="Line 88"/>
            <p:cNvSpPr>
              <a:spLocks noChangeShapeType="1"/>
            </p:cNvSpPr>
            <p:nvPr/>
          </p:nvSpPr>
          <p:spPr bwMode="auto">
            <a:xfrm flipH="1">
              <a:off x="3840" y="3084"/>
              <a:ext cx="84" cy="8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946" name="Line 89"/>
            <p:cNvSpPr>
              <a:spLocks noChangeShapeType="1"/>
            </p:cNvSpPr>
            <p:nvPr/>
          </p:nvSpPr>
          <p:spPr bwMode="auto">
            <a:xfrm flipH="1">
              <a:off x="3900" y="3096"/>
              <a:ext cx="84" cy="8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947" name="Line 90"/>
            <p:cNvSpPr>
              <a:spLocks noChangeShapeType="1"/>
            </p:cNvSpPr>
            <p:nvPr/>
          </p:nvSpPr>
          <p:spPr bwMode="auto">
            <a:xfrm flipH="1">
              <a:off x="3984" y="3084"/>
              <a:ext cx="84" cy="8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34864" name="AutoShape 91"/>
          <p:cNvSpPr>
            <a:spLocks noChangeArrowheads="1"/>
          </p:cNvSpPr>
          <p:nvPr/>
        </p:nvSpPr>
        <p:spPr bwMode="auto">
          <a:xfrm>
            <a:off x="7667625" y="3470275"/>
            <a:ext cx="247650" cy="323850"/>
          </a:xfrm>
          <a:prstGeom prst="triangle">
            <a:avLst>
              <a:gd name="adj" fmla="val 50000"/>
            </a:avLst>
          </a:prstGeom>
          <a:solidFill>
            <a:srgbClr val="FFFFFF"/>
          </a:solidFill>
          <a:ln w="38100">
            <a:solidFill>
              <a:srgbClr val="000000"/>
            </a:solidFill>
            <a:miter lim="800000"/>
            <a:headEnd/>
            <a:tailEnd/>
          </a:ln>
        </p:spPr>
        <p:txBody>
          <a:bodyPr wrap="none" anchor="ctr"/>
          <a:lstStyle/>
          <a:p>
            <a:pPr algn="ctr" eaLnBrk="1" hangingPunct="1"/>
            <a:endParaRPr lang="zh-CN" altLang="en-US" sz="1800">
              <a:latin typeface="Arial" pitchFamily="34" charset="0"/>
              <a:ea typeface="华文新魏" pitchFamily="2" charset="-122"/>
            </a:endParaRPr>
          </a:p>
        </p:txBody>
      </p:sp>
      <p:sp>
        <p:nvSpPr>
          <p:cNvPr id="34865" name="Oval 92"/>
          <p:cNvSpPr>
            <a:spLocks noChangeArrowheads="1"/>
          </p:cNvSpPr>
          <p:nvPr/>
        </p:nvSpPr>
        <p:spPr bwMode="auto">
          <a:xfrm>
            <a:off x="7762875" y="3546475"/>
            <a:ext cx="79375" cy="79375"/>
          </a:xfrm>
          <a:prstGeom prst="ellipse">
            <a:avLst/>
          </a:prstGeom>
          <a:solidFill>
            <a:schemeClr val="accent1"/>
          </a:solidFill>
          <a:ln w="38100">
            <a:solidFill>
              <a:schemeClr val="tx1"/>
            </a:solidFill>
            <a:round/>
            <a:headEnd/>
            <a:tailEnd/>
          </a:ln>
        </p:spPr>
        <p:txBody>
          <a:bodyPr wrap="none" anchor="ctr"/>
          <a:lstStyle/>
          <a:p>
            <a:pPr algn="ctr" eaLnBrk="1" hangingPunct="1"/>
            <a:endParaRPr lang="zh-CN" altLang="en-US" sz="1800">
              <a:latin typeface="Arial" pitchFamily="34" charset="0"/>
              <a:ea typeface="华文新魏" pitchFamily="2" charset="-122"/>
            </a:endParaRPr>
          </a:p>
        </p:txBody>
      </p:sp>
      <p:grpSp>
        <p:nvGrpSpPr>
          <p:cNvPr id="34866" name="Group 93"/>
          <p:cNvGrpSpPr>
            <a:grpSpLocks/>
          </p:cNvGrpSpPr>
          <p:nvPr/>
        </p:nvGrpSpPr>
        <p:grpSpPr bwMode="auto">
          <a:xfrm>
            <a:off x="8048625" y="4097338"/>
            <a:ext cx="644525" cy="250825"/>
            <a:chOff x="5028" y="2832"/>
            <a:chExt cx="406" cy="158"/>
          </a:xfrm>
        </p:grpSpPr>
        <p:sp>
          <p:nvSpPr>
            <p:cNvPr id="34936" name="Line 94"/>
            <p:cNvSpPr>
              <a:spLocks noChangeShapeType="1"/>
            </p:cNvSpPr>
            <p:nvPr/>
          </p:nvSpPr>
          <p:spPr bwMode="auto">
            <a:xfrm>
              <a:off x="5062" y="2904"/>
              <a:ext cx="372"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937" name="Line 95"/>
            <p:cNvSpPr>
              <a:spLocks noChangeShapeType="1"/>
            </p:cNvSpPr>
            <p:nvPr/>
          </p:nvSpPr>
          <p:spPr bwMode="auto">
            <a:xfrm flipH="1">
              <a:off x="5028" y="2904"/>
              <a:ext cx="84" cy="8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938" name="Line 96"/>
            <p:cNvSpPr>
              <a:spLocks noChangeShapeType="1"/>
            </p:cNvSpPr>
            <p:nvPr/>
          </p:nvSpPr>
          <p:spPr bwMode="auto">
            <a:xfrm flipH="1">
              <a:off x="5112" y="2904"/>
              <a:ext cx="84" cy="8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939" name="Line 97"/>
            <p:cNvSpPr>
              <a:spLocks noChangeShapeType="1"/>
            </p:cNvSpPr>
            <p:nvPr/>
          </p:nvSpPr>
          <p:spPr bwMode="auto">
            <a:xfrm flipH="1">
              <a:off x="5256" y="2904"/>
              <a:ext cx="84" cy="8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940" name="Line 98"/>
            <p:cNvSpPr>
              <a:spLocks noChangeShapeType="1"/>
            </p:cNvSpPr>
            <p:nvPr/>
          </p:nvSpPr>
          <p:spPr bwMode="auto">
            <a:xfrm flipH="1">
              <a:off x="5184" y="2904"/>
              <a:ext cx="84" cy="8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941" name="Line 99"/>
            <p:cNvSpPr>
              <a:spLocks noChangeShapeType="1"/>
            </p:cNvSpPr>
            <p:nvPr/>
          </p:nvSpPr>
          <p:spPr bwMode="auto">
            <a:xfrm>
              <a:off x="5220" y="2832"/>
              <a:ext cx="0" cy="8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942" name="Line 100"/>
            <p:cNvSpPr>
              <a:spLocks noChangeShapeType="1"/>
            </p:cNvSpPr>
            <p:nvPr/>
          </p:nvSpPr>
          <p:spPr bwMode="auto">
            <a:xfrm flipH="1">
              <a:off x="5328" y="2906"/>
              <a:ext cx="84" cy="8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34867" name="Group 101"/>
          <p:cNvGrpSpPr>
            <a:grpSpLocks/>
          </p:cNvGrpSpPr>
          <p:nvPr/>
        </p:nvGrpSpPr>
        <p:grpSpPr bwMode="auto">
          <a:xfrm>
            <a:off x="904875" y="3097213"/>
            <a:ext cx="141288" cy="590550"/>
            <a:chOff x="528" y="2021"/>
            <a:chExt cx="89" cy="372"/>
          </a:xfrm>
        </p:grpSpPr>
        <p:sp>
          <p:nvSpPr>
            <p:cNvPr id="34930" name="Line 102"/>
            <p:cNvSpPr>
              <a:spLocks noChangeShapeType="1"/>
            </p:cNvSpPr>
            <p:nvPr/>
          </p:nvSpPr>
          <p:spPr bwMode="auto">
            <a:xfrm rot="5400000" flipH="1">
              <a:off x="431" y="2207"/>
              <a:ext cx="372"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931" name="Line 103"/>
            <p:cNvSpPr>
              <a:spLocks noChangeShapeType="1"/>
            </p:cNvSpPr>
            <p:nvPr/>
          </p:nvSpPr>
          <p:spPr bwMode="auto">
            <a:xfrm rot="5400000">
              <a:off x="528" y="2304"/>
              <a:ext cx="84" cy="8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932" name="Line 104"/>
            <p:cNvSpPr>
              <a:spLocks noChangeShapeType="1"/>
            </p:cNvSpPr>
            <p:nvPr/>
          </p:nvSpPr>
          <p:spPr bwMode="auto">
            <a:xfrm rot="5400000">
              <a:off x="533" y="2237"/>
              <a:ext cx="84" cy="8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933" name="Line 105"/>
            <p:cNvSpPr>
              <a:spLocks noChangeShapeType="1"/>
            </p:cNvSpPr>
            <p:nvPr/>
          </p:nvSpPr>
          <p:spPr bwMode="auto">
            <a:xfrm rot="5400000">
              <a:off x="533" y="2093"/>
              <a:ext cx="84" cy="8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934" name="Line 106"/>
            <p:cNvSpPr>
              <a:spLocks noChangeShapeType="1"/>
            </p:cNvSpPr>
            <p:nvPr/>
          </p:nvSpPr>
          <p:spPr bwMode="auto">
            <a:xfrm rot="5400000">
              <a:off x="533" y="2165"/>
              <a:ext cx="84" cy="8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935" name="Line 107"/>
            <p:cNvSpPr>
              <a:spLocks noChangeShapeType="1"/>
            </p:cNvSpPr>
            <p:nvPr/>
          </p:nvSpPr>
          <p:spPr bwMode="auto">
            <a:xfrm rot="5400000">
              <a:off x="528" y="2040"/>
              <a:ext cx="84" cy="8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34868" name="Rectangle 108"/>
          <p:cNvSpPr>
            <a:spLocks noChangeArrowheads="1"/>
          </p:cNvSpPr>
          <p:nvPr/>
        </p:nvSpPr>
        <p:spPr bwMode="auto">
          <a:xfrm>
            <a:off x="6219825" y="3698875"/>
            <a:ext cx="112713" cy="495300"/>
          </a:xfrm>
          <a:prstGeom prst="rect">
            <a:avLst/>
          </a:prstGeom>
          <a:solidFill>
            <a:schemeClr val="accent1"/>
          </a:solidFill>
          <a:ln w="38100">
            <a:solidFill>
              <a:schemeClr val="tx1"/>
            </a:solidFill>
            <a:miter lim="800000"/>
            <a:headEnd/>
            <a:tailEnd/>
          </a:ln>
        </p:spPr>
        <p:txBody>
          <a:bodyPr wrap="none" anchor="ctr"/>
          <a:lstStyle/>
          <a:p>
            <a:pPr algn="ctr" eaLnBrk="1" hangingPunct="1"/>
            <a:endParaRPr lang="zh-CN" altLang="en-US" sz="1800">
              <a:latin typeface="Arial" pitchFamily="34" charset="0"/>
              <a:ea typeface="华文新魏" pitchFamily="2" charset="-122"/>
            </a:endParaRPr>
          </a:p>
        </p:txBody>
      </p:sp>
      <p:grpSp>
        <p:nvGrpSpPr>
          <p:cNvPr id="34869" name="Group 109"/>
          <p:cNvGrpSpPr>
            <a:grpSpLocks/>
          </p:cNvGrpSpPr>
          <p:nvPr/>
        </p:nvGrpSpPr>
        <p:grpSpPr bwMode="auto">
          <a:xfrm>
            <a:off x="6003925" y="3770313"/>
            <a:ext cx="444500" cy="338137"/>
            <a:chOff x="3761" y="2468"/>
            <a:chExt cx="280" cy="213"/>
          </a:xfrm>
        </p:grpSpPr>
        <p:sp>
          <p:nvSpPr>
            <p:cNvPr id="34921" name="Line 110"/>
            <p:cNvSpPr>
              <a:spLocks noChangeShapeType="1"/>
            </p:cNvSpPr>
            <p:nvPr/>
          </p:nvSpPr>
          <p:spPr bwMode="auto">
            <a:xfrm flipH="1">
              <a:off x="3761" y="2472"/>
              <a:ext cx="91" cy="24"/>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922" name="Line 111"/>
            <p:cNvSpPr>
              <a:spLocks noChangeShapeType="1"/>
            </p:cNvSpPr>
            <p:nvPr/>
          </p:nvSpPr>
          <p:spPr bwMode="auto">
            <a:xfrm>
              <a:off x="3864" y="2634"/>
              <a:ext cx="177" cy="47"/>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34923" name="Group 112"/>
            <p:cNvGrpSpPr>
              <a:grpSpLocks/>
            </p:cNvGrpSpPr>
            <p:nvPr/>
          </p:nvGrpSpPr>
          <p:grpSpPr bwMode="auto">
            <a:xfrm>
              <a:off x="3833" y="2468"/>
              <a:ext cx="144" cy="177"/>
              <a:chOff x="3833" y="2468"/>
              <a:chExt cx="144" cy="177"/>
            </a:xfrm>
          </p:grpSpPr>
          <p:sp>
            <p:nvSpPr>
              <p:cNvPr id="34924" name="Freeform 113"/>
              <p:cNvSpPr>
                <a:spLocks/>
              </p:cNvSpPr>
              <p:nvPr/>
            </p:nvSpPr>
            <p:spPr bwMode="auto">
              <a:xfrm>
                <a:off x="3849" y="2468"/>
                <a:ext cx="128" cy="48"/>
              </a:xfrm>
              <a:custGeom>
                <a:avLst/>
                <a:gdLst>
                  <a:gd name="T0" fmla="*/ 0 w 108"/>
                  <a:gd name="T1" fmla="*/ 5 h 33"/>
                  <a:gd name="T2" fmla="*/ 108 w 108"/>
                  <a:gd name="T3" fmla="*/ 13 h 33"/>
                  <a:gd name="T4" fmla="*/ 104 w 108"/>
                  <a:gd name="T5" fmla="*/ 33 h 33"/>
                  <a:gd name="T6" fmla="*/ 0 60000 65536"/>
                  <a:gd name="T7" fmla="*/ 0 60000 65536"/>
                  <a:gd name="T8" fmla="*/ 0 60000 65536"/>
                  <a:gd name="T9" fmla="*/ 0 w 108"/>
                  <a:gd name="T10" fmla="*/ 0 h 33"/>
                  <a:gd name="T11" fmla="*/ 108 w 108"/>
                  <a:gd name="T12" fmla="*/ 33 h 33"/>
                </a:gdLst>
                <a:ahLst/>
                <a:cxnLst>
                  <a:cxn ang="T6">
                    <a:pos x="T0" y="T1"/>
                  </a:cxn>
                  <a:cxn ang="T7">
                    <a:pos x="T2" y="T3"/>
                  </a:cxn>
                  <a:cxn ang="T8">
                    <a:pos x="T4" y="T5"/>
                  </a:cxn>
                </a:cxnLst>
                <a:rect l="T9" t="T10" r="T11" b="T12"/>
                <a:pathLst>
                  <a:path w="108" h="33">
                    <a:moveTo>
                      <a:pt x="0" y="5"/>
                    </a:moveTo>
                    <a:cubicBezTo>
                      <a:pt x="37" y="0"/>
                      <a:pt x="73" y="1"/>
                      <a:pt x="108" y="13"/>
                    </a:cubicBezTo>
                    <a:cubicBezTo>
                      <a:pt x="104" y="30"/>
                      <a:pt x="104" y="24"/>
                      <a:pt x="104" y="33"/>
                    </a:cubicBezTo>
                  </a:path>
                </a:pathLst>
              </a:custGeom>
              <a:noFill/>
              <a:ln w="38100" cmpd="sng">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4925" name="Freeform 114"/>
              <p:cNvSpPr>
                <a:spLocks/>
              </p:cNvSpPr>
              <p:nvPr/>
            </p:nvSpPr>
            <p:spPr bwMode="auto">
              <a:xfrm>
                <a:off x="3840" y="2520"/>
                <a:ext cx="128" cy="48"/>
              </a:xfrm>
              <a:custGeom>
                <a:avLst/>
                <a:gdLst>
                  <a:gd name="T0" fmla="*/ 0 w 108"/>
                  <a:gd name="T1" fmla="*/ 5 h 33"/>
                  <a:gd name="T2" fmla="*/ 108 w 108"/>
                  <a:gd name="T3" fmla="*/ 13 h 33"/>
                  <a:gd name="T4" fmla="*/ 104 w 108"/>
                  <a:gd name="T5" fmla="*/ 33 h 33"/>
                  <a:gd name="T6" fmla="*/ 0 60000 65536"/>
                  <a:gd name="T7" fmla="*/ 0 60000 65536"/>
                  <a:gd name="T8" fmla="*/ 0 60000 65536"/>
                  <a:gd name="T9" fmla="*/ 0 w 108"/>
                  <a:gd name="T10" fmla="*/ 0 h 33"/>
                  <a:gd name="T11" fmla="*/ 108 w 108"/>
                  <a:gd name="T12" fmla="*/ 33 h 33"/>
                </a:gdLst>
                <a:ahLst/>
                <a:cxnLst>
                  <a:cxn ang="T6">
                    <a:pos x="T0" y="T1"/>
                  </a:cxn>
                  <a:cxn ang="T7">
                    <a:pos x="T2" y="T3"/>
                  </a:cxn>
                  <a:cxn ang="T8">
                    <a:pos x="T4" y="T5"/>
                  </a:cxn>
                </a:cxnLst>
                <a:rect l="T9" t="T10" r="T11" b="T12"/>
                <a:pathLst>
                  <a:path w="108" h="33">
                    <a:moveTo>
                      <a:pt x="0" y="5"/>
                    </a:moveTo>
                    <a:cubicBezTo>
                      <a:pt x="37" y="0"/>
                      <a:pt x="73" y="1"/>
                      <a:pt x="108" y="13"/>
                    </a:cubicBezTo>
                    <a:cubicBezTo>
                      <a:pt x="104" y="30"/>
                      <a:pt x="104" y="24"/>
                      <a:pt x="104" y="33"/>
                    </a:cubicBezTo>
                  </a:path>
                </a:pathLst>
              </a:custGeom>
              <a:noFill/>
              <a:ln w="38100" cmpd="sng">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4926" name="Freeform 115"/>
              <p:cNvSpPr>
                <a:spLocks/>
              </p:cNvSpPr>
              <p:nvPr/>
            </p:nvSpPr>
            <p:spPr bwMode="auto">
              <a:xfrm>
                <a:off x="3840" y="2573"/>
                <a:ext cx="128" cy="48"/>
              </a:xfrm>
              <a:custGeom>
                <a:avLst/>
                <a:gdLst>
                  <a:gd name="T0" fmla="*/ 0 w 108"/>
                  <a:gd name="T1" fmla="*/ 5 h 33"/>
                  <a:gd name="T2" fmla="*/ 108 w 108"/>
                  <a:gd name="T3" fmla="*/ 13 h 33"/>
                  <a:gd name="T4" fmla="*/ 104 w 108"/>
                  <a:gd name="T5" fmla="*/ 33 h 33"/>
                  <a:gd name="T6" fmla="*/ 0 60000 65536"/>
                  <a:gd name="T7" fmla="*/ 0 60000 65536"/>
                  <a:gd name="T8" fmla="*/ 0 60000 65536"/>
                  <a:gd name="T9" fmla="*/ 0 w 108"/>
                  <a:gd name="T10" fmla="*/ 0 h 33"/>
                  <a:gd name="T11" fmla="*/ 108 w 108"/>
                  <a:gd name="T12" fmla="*/ 33 h 33"/>
                </a:gdLst>
                <a:ahLst/>
                <a:cxnLst>
                  <a:cxn ang="T6">
                    <a:pos x="T0" y="T1"/>
                  </a:cxn>
                  <a:cxn ang="T7">
                    <a:pos x="T2" y="T3"/>
                  </a:cxn>
                  <a:cxn ang="T8">
                    <a:pos x="T4" y="T5"/>
                  </a:cxn>
                </a:cxnLst>
                <a:rect l="T9" t="T10" r="T11" b="T12"/>
                <a:pathLst>
                  <a:path w="108" h="33">
                    <a:moveTo>
                      <a:pt x="0" y="5"/>
                    </a:moveTo>
                    <a:cubicBezTo>
                      <a:pt x="37" y="0"/>
                      <a:pt x="73" y="1"/>
                      <a:pt x="108" y="13"/>
                    </a:cubicBezTo>
                    <a:cubicBezTo>
                      <a:pt x="104" y="30"/>
                      <a:pt x="104" y="24"/>
                      <a:pt x="104" y="33"/>
                    </a:cubicBezTo>
                  </a:path>
                </a:pathLst>
              </a:custGeom>
              <a:noFill/>
              <a:ln w="38100" cmpd="sng">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4927" name="Freeform 116"/>
              <p:cNvSpPr>
                <a:spLocks/>
              </p:cNvSpPr>
              <p:nvPr/>
            </p:nvSpPr>
            <p:spPr bwMode="auto">
              <a:xfrm>
                <a:off x="3833" y="2496"/>
                <a:ext cx="32" cy="32"/>
              </a:xfrm>
              <a:custGeom>
                <a:avLst/>
                <a:gdLst>
                  <a:gd name="T0" fmla="*/ 32 w 32"/>
                  <a:gd name="T1" fmla="*/ 0 h 32"/>
                  <a:gd name="T2" fmla="*/ 28 w 32"/>
                  <a:gd name="T3" fmla="*/ 32 h 32"/>
                  <a:gd name="T4" fmla="*/ 0 60000 65536"/>
                  <a:gd name="T5" fmla="*/ 0 60000 65536"/>
                  <a:gd name="T6" fmla="*/ 0 w 32"/>
                  <a:gd name="T7" fmla="*/ 0 h 32"/>
                  <a:gd name="T8" fmla="*/ 32 w 32"/>
                  <a:gd name="T9" fmla="*/ 32 h 32"/>
                </a:gdLst>
                <a:ahLst/>
                <a:cxnLst>
                  <a:cxn ang="T4">
                    <a:pos x="T0" y="T1"/>
                  </a:cxn>
                  <a:cxn ang="T5">
                    <a:pos x="T2" y="T3"/>
                  </a:cxn>
                </a:cxnLst>
                <a:rect l="T6" t="T7" r="T8" b="T9"/>
                <a:pathLst>
                  <a:path w="32" h="32">
                    <a:moveTo>
                      <a:pt x="32" y="0"/>
                    </a:moveTo>
                    <a:cubicBezTo>
                      <a:pt x="16" y="5"/>
                      <a:pt x="0" y="32"/>
                      <a:pt x="28" y="32"/>
                    </a:cubicBezTo>
                  </a:path>
                </a:pathLst>
              </a:custGeom>
              <a:noFill/>
              <a:ln w="38100" cmpd="sng">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4928" name="Freeform 117"/>
              <p:cNvSpPr>
                <a:spLocks/>
              </p:cNvSpPr>
              <p:nvPr/>
            </p:nvSpPr>
            <p:spPr bwMode="auto">
              <a:xfrm>
                <a:off x="3840" y="2544"/>
                <a:ext cx="32" cy="32"/>
              </a:xfrm>
              <a:custGeom>
                <a:avLst/>
                <a:gdLst>
                  <a:gd name="T0" fmla="*/ 32 w 32"/>
                  <a:gd name="T1" fmla="*/ 0 h 32"/>
                  <a:gd name="T2" fmla="*/ 28 w 32"/>
                  <a:gd name="T3" fmla="*/ 32 h 32"/>
                  <a:gd name="T4" fmla="*/ 0 60000 65536"/>
                  <a:gd name="T5" fmla="*/ 0 60000 65536"/>
                  <a:gd name="T6" fmla="*/ 0 w 32"/>
                  <a:gd name="T7" fmla="*/ 0 h 32"/>
                  <a:gd name="T8" fmla="*/ 32 w 32"/>
                  <a:gd name="T9" fmla="*/ 32 h 32"/>
                </a:gdLst>
                <a:ahLst/>
                <a:cxnLst>
                  <a:cxn ang="T4">
                    <a:pos x="T0" y="T1"/>
                  </a:cxn>
                  <a:cxn ang="T5">
                    <a:pos x="T2" y="T3"/>
                  </a:cxn>
                </a:cxnLst>
                <a:rect l="T6" t="T7" r="T8" b="T9"/>
                <a:pathLst>
                  <a:path w="32" h="32">
                    <a:moveTo>
                      <a:pt x="32" y="0"/>
                    </a:moveTo>
                    <a:cubicBezTo>
                      <a:pt x="16" y="5"/>
                      <a:pt x="0" y="32"/>
                      <a:pt x="28" y="32"/>
                    </a:cubicBezTo>
                  </a:path>
                </a:pathLst>
              </a:custGeom>
              <a:noFill/>
              <a:ln w="38100" cmpd="sng">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4929" name="Freeform 118"/>
              <p:cNvSpPr>
                <a:spLocks/>
              </p:cNvSpPr>
              <p:nvPr/>
            </p:nvSpPr>
            <p:spPr bwMode="auto">
              <a:xfrm>
                <a:off x="3840" y="2613"/>
                <a:ext cx="32" cy="32"/>
              </a:xfrm>
              <a:custGeom>
                <a:avLst/>
                <a:gdLst>
                  <a:gd name="T0" fmla="*/ 32 w 32"/>
                  <a:gd name="T1" fmla="*/ 0 h 32"/>
                  <a:gd name="T2" fmla="*/ 28 w 32"/>
                  <a:gd name="T3" fmla="*/ 32 h 32"/>
                  <a:gd name="T4" fmla="*/ 0 60000 65536"/>
                  <a:gd name="T5" fmla="*/ 0 60000 65536"/>
                  <a:gd name="T6" fmla="*/ 0 w 32"/>
                  <a:gd name="T7" fmla="*/ 0 h 32"/>
                  <a:gd name="T8" fmla="*/ 32 w 32"/>
                  <a:gd name="T9" fmla="*/ 32 h 32"/>
                </a:gdLst>
                <a:ahLst/>
                <a:cxnLst>
                  <a:cxn ang="T4">
                    <a:pos x="T0" y="T1"/>
                  </a:cxn>
                  <a:cxn ang="T5">
                    <a:pos x="T2" y="T3"/>
                  </a:cxn>
                </a:cxnLst>
                <a:rect l="T6" t="T7" r="T8" b="T9"/>
                <a:pathLst>
                  <a:path w="32" h="32">
                    <a:moveTo>
                      <a:pt x="32" y="0"/>
                    </a:moveTo>
                    <a:cubicBezTo>
                      <a:pt x="16" y="5"/>
                      <a:pt x="0" y="32"/>
                      <a:pt x="28" y="32"/>
                    </a:cubicBezTo>
                  </a:path>
                </a:pathLst>
              </a:custGeom>
              <a:noFill/>
              <a:ln w="38100" cmpd="sng">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grpSp>
        <p:nvGrpSpPr>
          <p:cNvPr id="34870" name="Group 119"/>
          <p:cNvGrpSpPr>
            <a:grpSpLocks/>
          </p:cNvGrpSpPr>
          <p:nvPr/>
        </p:nvGrpSpPr>
        <p:grpSpPr bwMode="auto">
          <a:xfrm>
            <a:off x="7083425" y="3770313"/>
            <a:ext cx="444500" cy="338137"/>
            <a:chOff x="3761" y="2468"/>
            <a:chExt cx="280" cy="213"/>
          </a:xfrm>
        </p:grpSpPr>
        <p:sp>
          <p:nvSpPr>
            <p:cNvPr id="34912" name="Line 120"/>
            <p:cNvSpPr>
              <a:spLocks noChangeShapeType="1"/>
            </p:cNvSpPr>
            <p:nvPr/>
          </p:nvSpPr>
          <p:spPr bwMode="auto">
            <a:xfrm flipH="1">
              <a:off x="3761" y="2472"/>
              <a:ext cx="91" cy="24"/>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913" name="Line 121"/>
            <p:cNvSpPr>
              <a:spLocks noChangeShapeType="1"/>
            </p:cNvSpPr>
            <p:nvPr/>
          </p:nvSpPr>
          <p:spPr bwMode="auto">
            <a:xfrm>
              <a:off x="3864" y="2634"/>
              <a:ext cx="177" cy="47"/>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34914" name="Group 122"/>
            <p:cNvGrpSpPr>
              <a:grpSpLocks/>
            </p:cNvGrpSpPr>
            <p:nvPr/>
          </p:nvGrpSpPr>
          <p:grpSpPr bwMode="auto">
            <a:xfrm>
              <a:off x="3833" y="2468"/>
              <a:ext cx="144" cy="177"/>
              <a:chOff x="3833" y="2468"/>
              <a:chExt cx="144" cy="177"/>
            </a:xfrm>
          </p:grpSpPr>
          <p:sp>
            <p:nvSpPr>
              <p:cNvPr id="34915" name="Freeform 123"/>
              <p:cNvSpPr>
                <a:spLocks/>
              </p:cNvSpPr>
              <p:nvPr/>
            </p:nvSpPr>
            <p:spPr bwMode="auto">
              <a:xfrm>
                <a:off x="3849" y="2468"/>
                <a:ext cx="128" cy="48"/>
              </a:xfrm>
              <a:custGeom>
                <a:avLst/>
                <a:gdLst>
                  <a:gd name="T0" fmla="*/ 0 w 108"/>
                  <a:gd name="T1" fmla="*/ 5 h 33"/>
                  <a:gd name="T2" fmla="*/ 108 w 108"/>
                  <a:gd name="T3" fmla="*/ 13 h 33"/>
                  <a:gd name="T4" fmla="*/ 104 w 108"/>
                  <a:gd name="T5" fmla="*/ 33 h 33"/>
                  <a:gd name="T6" fmla="*/ 0 60000 65536"/>
                  <a:gd name="T7" fmla="*/ 0 60000 65536"/>
                  <a:gd name="T8" fmla="*/ 0 60000 65536"/>
                  <a:gd name="T9" fmla="*/ 0 w 108"/>
                  <a:gd name="T10" fmla="*/ 0 h 33"/>
                  <a:gd name="T11" fmla="*/ 108 w 108"/>
                  <a:gd name="T12" fmla="*/ 33 h 33"/>
                </a:gdLst>
                <a:ahLst/>
                <a:cxnLst>
                  <a:cxn ang="T6">
                    <a:pos x="T0" y="T1"/>
                  </a:cxn>
                  <a:cxn ang="T7">
                    <a:pos x="T2" y="T3"/>
                  </a:cxn>
                  <a:cxn ang="T8">
                    <a:pos x="T4" y="T5"/>
                  </a:cxn>
                </a:cxnLst>
                <a:rect l="T9" t="T10" r="T11" b="T12"/>
                <a:pathLst>
                  <a:path w="108" h="33">
                    <a:moveTo>
                      <a:pt x="0" y="5"/>
                    </a:moveTo>
                    <a:cubicBezTo>
                      <a:pt x="37" y="0"/>
                      <a:pt x="73" y="1"/>
                      <a:pt x="108" y="13"/>
                    </a:cubicBezTo>
                    <a:cubicBezTo>
                      <a:pt x="104" y="30"/>
                      <a:pt x="104" y="24"/>
                      <a:pt x="104" y="33"/>
                    </a:cubicBezTo>
                  </a:path>
                </a:pathLst>
              </a:custGeom>
              <a:noFill/>
              <a:ln w="38100" cmpd="sng">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4916" name="Freeform 124"/>
              <p:cNvSpPr>
                <a:spLocks/>
              </p:cNvSpPr>
              <p:nvPr/>
            </p:nvSpPr>
            <p:spPr bwMode="auto">
              <a:xfrm>
                <a:off x="3840" y="2520"/>
                <a:ext cx="128" cy="48"/>
              </a:xfrm>
              <a:custGeom>
                <a:avLst/>
                <a:gdLst>
                  <a:gd name="T0" fmla="*/ 0 w 108"/>
                  <a:gd name="T1" fmla="*/ 5 h 33"/>
                  <a:gd name="T2" fmla="*/ 108 w 108"/>
                  <a:gd name="T3" fmla="*/ 13 h 33"/>
                  <a:gd name="T4" fmla="*/ 104 w 108"/>
                  <a:gd name="T5" fmla="*/ 33 h 33"/>
                  <a:gd name="T6" fmla="*/ 0 60000 65536"/>
                  <a:gd name="T7" fmla="*/ 0 60000 65536"/>
                  <a:gd name="T8" fmla="*/ 0 60000 65536"/>
                  <a:gd name="T9" fmla="*/ 0 w 108"/>
                  <a:gd name="T10" fmla="*/ 0 h 33"/>
                  <a:gd name="T11" fmla="*/ 108 w 108"/>
                  <a:gd name="T12" fmla="*/ 33 h 33"/>
                </a:gdLst>
                <a:ahLst/>
                <a:cxnLst>
                  <a:cxn ang="T6">
                    <a:pos x="T0" y="T1"/>
                  </a:cxn>
                  <a:cxn ang="T7">
                    <a:pos x="T2" y="T3"/>
                  </a:cxn>
                  <a:cxn ang="T8">
                    <a:pos x="T4" y="T5"/>
                  </a:cxn>
                </a:cxnLst>
                <a:rect l="T9" t="T10" r="T11" b="T12"/>
                <a:pathLst>
                  <a:path w="108" h="33">
                    <a:moveTo>
                      <a:pt x="0" y="5"/>
                    </a:moveTo>
                    <a:cubicBezTo>
                      <a:pt x="37" y="0"/>
                      <a:pt x="73" y="1"/>
                      <a:pt x="108" y="13"/>
                    </a:cubicBezTo>
                    <a:cubicBezTo>
                      <a:pt x="104" y="30"/>
                      <a:pt x="104" y="24"/>
                      <a:pt x="104" y="33"/>
                    </a:cubicBezTo>
                  </a:path>
                </a:pathLst>
              </a:custGeom>
              <a:noFill/>
              <a:ln w="38100" cmpd="sng">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4917" name="Freeform 125"/>
              <p:cNvSpPr>
                <a:spLocks/>
              </p:cNvSpPr>
              <p:nvPr/>
            </p:nvSpPr>
            <p:spPr bwMode="auto">
              <a:xfrm>
                <a:off x="3840" y="2573"/>
                <a:ext cx="128" cy="48"/>
              </a:xfrm>
              <a:custGeom>
                <a:avLst/>
                <a:gdLst>
                  <a:gd name="T0" fmla="*/ 0 w 108"/>
                  <a:gd name="T1" fmla="*/ 5 h 33"/>
                  <a:gd name="T2" fmla="*/ 108 w 108"/>
                  <a:gd name="T3" fmla="*/ 13 h 33"/>
                  <a:gd name="T4" fmla="*/ 104 w 108"/>
                  <a:gd name="T5" fmla="*/ 33 h 33"/>
                  <a:gd name="T6" fmla="*/ 0 60000 65536"/>
                  <a:gd name="T7" fmla="*/ 0 60000 65536"/>
                  <a:gd name="T8" fmla="*/ 0 60000 65536"/>
                  <a:gd name="T9" fmla="*/ 0 w 108"/>
                  <a:gd name="T10" fmla="*/ 0 h 33"/>
                  <a:gd name="T11" fmla="*/ 108 w 108"/>
                  <a:gd name="T12" fmla="*/ 33 h 33"/>
                </a:gdLst>
                <a:ahLst/>
                <a:cxnLst>
                  <a:cxn ang="T6">
                    <a:pos x="T0" y="T1"/>
                  </a:cxn>
                  <a:cxn ang="T7">
                    <a:pos x="T2" y="T3"/>
                  </a:cxn>
                  <a:cxn ang="T8">
                    <a:pos x="T4" y="T5"/>
                  </a:cxn>
                </a:cxnLst>
                <a:rect l="T9" t="T10" r="T11" b="T12"/>
                <a:pathLst>
                  <a:path w="108" h="33">
                    <a:moveTo>
                      <a:pt x="0" y="5"/>
                    </a:moveTo>
                    <a:cubicBezTo>
                      <a:pt x="37" y="0"/>
                      <a:pt x="73" y="1"/>
                      <a:pt x="108" y="13"/>
                    </a:cubicBezTo>
                    <a:cubicBezTo>
                      <a:pt x="104" y="30"/>
                      <a:pt x="104" y="24"/>
                      <a:pt x="104" y="33"/>
                    </a:cubicBezTo>
                  </a:path>
                </a:pathLst>
              </a:custGeom>
              <a:noFill/>
              <a:ln w="38100" cmpd="sng">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4918" name="Freeform 126"/>
              <p:cNvSpPr>
                <a:spLocks/>
              </p:cNvSpPr>
              <p:nvPr/>
            </p:nvSpPr>
            <p:spPr bwMode="auto">
              <a:xfrm>
                <a:off x="3833" y="2496"/>
                <a:ext cx="32" cy="32"/>
              </a:xfrm>
              <a:custGeom>
                <a:avLst/>
                <a:gdLst>
                  <a:gd name="T0" fmla="*/ 32 w 32"/>
                  <a:gd name="T1" fmla="*/ 0 h 32"/>
                  <a:gd name="T2" fmla="*/ 28 w 32"/>
                  <a:gd name="T3" fmla="*/ 32 h 32"/>
                  <a:gd name="T4" fmla="*/ 0 60000 65536"/>
                  <a:gd name="T5" fmla="*/ 0 60000 65536"/>
                  <a:gd name="T6" fmla="*/ 0 w 32"/>
                  <a:gd name="T7" fmla="*/ 0 h 32"/>
                  <a:gd name="T8" fmla="*/ 32 w 32"/>
                  <a:gd name="T9" fmla="*/ 32 h 32"/>
                </a:gdLst>
                <a:ahLst/>
                <a:cxnLst>
                  <a:cxn ang="T4">
                    <a:pos x="T0" y="T1"/>
                  </a:cxn>
                  <a:cxn ang="T5">
                    <a:pos x="T2" y="T3"/>
                  </a:cxn>
                </a:cxnLst>
                <a:rect l="T6" t="T7" r="T8" b="T9"/>
                <a:pathLst>
                  <a:path w="32" h="32">
                    <a:moveTo>
                      <a:pt x="32" y="0"/>
                    </a:moveTo>
                    <a:cubicBezTo>
                      <a:pt x="16" y="5"/>
                      <a:pt x="0" y="32"/>
                      <a:pt x="28" y="32"/>
                    </a:cubicBezTo>
                  </a:path>
                </a:pathLst>
              </a:custGeom>
              <a:noFill/>
              <a:ln w="38100" cmpd="sng">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4919" name="Freeform 127"/>
              <p:cNvSpPr>
                <a:spLocks/>
              </p:cNvSpPr>
              <p:nvPr/>
            </p:nvSpPr>
            <p:spPr bwMode="auto">
              <a:xfrm>
                <a:off x="3840" y="2544"/>
                <a:ext cx="32" cy="32"/>
              </a:xfrm>
              <a:custGeom>
                <a:avLst/>
                <a:gdLst>
                  <a:gd name="T0" fmla="*/ 32 w 32"/>
                  <a:gd name="T1" fmla="*/ 0 h 32"/>
                  <a:gd name="T2" fmla="*/ 28 w 32"/>
                  <a:gd name="T3" fmla="*/ 32 h 32"/>
                  <a:gd name="T4" fmla="*/ 0 60000 65536"/>
                  <a:gd name="T5" fmla="*/ 0 60000 65536"/>
                  <a:gd name="T6" fmla="*/ 0 w 32"/>
                  <a:gd name="T7" fmla="*/ 0 h 32"/>
                  <a:gd name="T8" fmla="*/ 32 w 32"/>
                  <a:gd name="T9" fmla="*/ 32 h 32"/>
                </a:gdLst>
                <a:ahLst/>
                <a:cxnLst>
                  <a:cxn ang="T4">
                    <a:pos x="T0" y="T1"/>
                  </a:cxn>
                  <a:cxn ang="T5">
                    <a:pos x="T2" y="T3"/>
                  </a:cxn>
                </a:cxnLst>
                <a:rect l="T6" t="T7" r="T8" b="T9"/>
                <a:pathLst>
                  <a:path w="32" h="32">
                    <a:moveTo>
                      <a:pt x="32" y="0"/>
                    </a:moveTo>
                    <a:cubicBezTo>
                      <a:pt x="16" y="5"/>
                      <a:pt x="0" y="32"/>
                      <a:pt x="28" y="32"/>
                    </a:cubicBezTo>
                  </a:path>
                </a:pathLst>
              </a:custGeom>
              <a:noFill/>
              <a:ln w="38100" cmpd="sng">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4920" name="Freeform 128"/>
              <p:cNvSpPr>
                <a:spLocks/>
              </p:cNvSpPr>
              <p:nvPr/>
            </p:nvSpPr>
            <p:spPr bwMode="auto">
              <a:xfrm>
                <a:off x="3840" y="2613"/>
                <a:ext cx="32" cy="32"/>
              </a:xfrm>
              <a:custGeom>
                <a:avLst/>
                <a:gdLst>
                  <a:gd name="T0" fmla="*/ 32 w 32"/>
                  <a:gd name="T1" fmla="*/ 0 h 32"/>
                  <a:gd name="T2" fmla="*/ 28 w 32"/>
                  <a:gd name="T3" fmla="*/ 32 h 32"/>
                  <a:gd name="T4" fmla="*/ 0 60000 65536"/>
                  <a:gd name="T5" fmla="*/ 0 60000 65536"/>
                  <a:gd name="T6" fmla="*/ 0 w 32"/>
                  <a:gd name="T7" fmla="*/ 0 h 32"/>
                  <a:gd name="T8" fmla="*/ 32 w 32"/>
                  <a:gd name="T9" fmla="*/ 32 h 32"/>
                </a:gdLst>
                <a:ahLst/>
                <a:cxnLst>
                  <a:cxn ang="T4">
                    <a:pos x="T0" y="T1"/>
                  </a:cxn>
                  <a:cxn ang="T5">
                    <a:pos x="T2" y="T3"/>
                  </a:cxn>
                </a:cxnLst>
                <a:rect l="T6" t="T7" r="T8" b="T9"/>
                <a:pathLst>
                  <a:path w="32" h="32">
                    <a:moveTo>
                      <a:pt x="32" y="0"/>
                    </a:moveTo>
                    <a:cubicBezTo>
                      <a:pt x="16" y="5"/>
                      <a:pt x="0" y="32"/>
                      <a:pt x="28" y="32"/>
                    </a:cubicBezTo>
                  </a:path>
                </a:pathLst>
              </a:custGeom>
              <a:noFill/>
              <a:ln w="38100" cmpd="sng">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sp>
        <p:nvSpPr>
          <p:cNvPr id="172161" name="AutoShape 129"/>
          <p:cNvSpPr>
            <a:spLocks noChangeArrowheads="1"/>
          </p:cNvSpPr>
          <p:nvPr/>
        </p:nvSpPr>
        <p:spPr bwMode="auto">
          <a:xfrm>
            <a:off x="4049713" y="3814763"/>
            <a:ext cx="1366837" cy="431800"/>
          </a:xfrm>
          <a:prstGeom prst="wedgeRoundRectCallout">
            <a:avLst>
              <a:gd name="adj1" fmla="val -76250"/>
              <a:gd name="adj2" fmla="val -155884"/>
              <a:gd name="adj3" fmla="val 16667"/>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r>
              <a:rPr kumimoji="1" lang="zh-CN" altLang="en-US" sz="1600" b="1">
                <a:ea typeface="宋体" pitchFamily="2" charset="-122"/>
              </a:rPr>
              <a:t>连杆装置</a:t>
            </a:r>
          </a:p>
        </p:txBody>
      </p:sp>
      <p:grpSp>
        <p:nvGrpSpPr>
          <p:cNvPr id="34872" name="Group 130"/>
          <p:cNvGrpSpPr>
            <a:grpSpLocks/>
          </p:cNvGrpSpPr>
          <p:nvPr/>
        </p:nvGrpSpPr>
        <p:grpSpPr bwMode="auto">
          <a:xfrm>
            <a:off x="1476375" y="1844675"/>
            <a:ext cx="1771650" cy="4292600"/>
            <a:chOff x="1214" y="1236"/>
            <a:chExt cx="1116" cy="2704"/>
          </a:xfrm>
        </p:grpSpPr>
        <p:grpSp>
          <p:nvGrpSpPr>
            <p:cNvPr id="34888" name="Group 131"/>
            <p:cNvGrpSpPr>
              <a:grpSpLocks/>
            </p:cNvGrpSpPr>
            <p:nvPr/>
          </p:nvGrpSpPr>
          <p:grpSpPr bwMode="auto">
            <a:xfrm>
              <a:off x="1892" y="3134"/>
              <a:ext cx="177" cy="738"/>
              <a:chOff x="2244" y="3456"/>
              <a:chExt cx="156" cy="744"/>
            </a:xfrm>
          </p:grpSpPr>
          <p:sp>
            <p:nvSpPr>
              <p:cNvPr id="34910" name="Line 132"/>
              <p:cNvSpPr>
                <a:spLocks noChangeShapeType="1"/>
              </p:cNvSpPr>
              <p:nvPr/>
            </p:nvSpPr>
            <p:spPr bwMode="auto">
              <a:xfrm>
                <a:off x="2328" y="3552"/>
                <a:ext cx="0" cy="64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911" name="Oval 133"/>
              <p:cNvSpPr>
                <a:spLocks noChangeArrowheads="1"/>
              </p:cNvSpPr>
              <p:nvPr/>
            </p:nvSpPr>
            <p:spPr bwMode="auto">
              <a:xfrm>
                <a:off x="2244" y="3456"/>
                <a:ext cx="156" cy="16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zh-CN" altLang="en-US">
                  <a:ea typeface="宋体" pitchFamily="2" charset="-122"/>
                </a:endParaRPr>
              </a:p>
            </p:txBody>
          </p:sp>
        </p:grpSp>
        <p:sp>
          <p:nvSpPr>
            <p:cNvPr id="34889" name="Line 134"/>
            <p:cNvSpPr>
              <a:spLocks noChangeShapeType="1"/>
            </p:cNvSpPr>
            <p:nvPr/>
          </p:nvSpPr>
          <p:spPr bwMode="auto">
            <a:xfrm flipH="1">
              <a:off x="1700" y="2368"/>
              <a:ext cx="0" cy="1476"/>
            </a:xfrm>
            <a:prstGeom prst="line">
              <a:avLst/>
            </a:prstGeom>
            <a:noFill/>
            <a:ln w="38100">
              <a:solidFill>
                <a:srgbClr val="000000"/>
              </a:solidFill>
              <a:round/>
              <a:headEnd type="oval" w="med" len="me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890" name="Line 135"/>
            <p:cNvSpPr>
              <a:spLocks noChangeShapeType="1"/>
            </p:cNvSpPr>
            <p:nvPr/>
          </p:nvSpPr>
          <p:spPr bwMode="auto">
            <a:xfrm flipH="1">
              <a:off x="1689" y="1236"/>
              <a:ext cx="0" cy="891"/>
            </a:xfrm>
            <a:prstGeom prst="line">
              <a:avLst/>
            </a:prstGeom>
            <a:noFill/>
            <a:ln w="38100">
              <a:solidFill>
                <a:srgbClr val="000000"/>
              </a:solidFill>
              <a:round/>
              <a:headEnd type="oval" w="med" len="med"/>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891" name="Rectangle 136"/>
            <p:cNvSpPr>
              <a:spLocks noChangeArrowheads="1"/>
            </p:cNvSpPr>
            <p:nvPr/>
          </p:nvSpPr>
          <p:spPr bwMode="auto">
            <a:xfrm flipH="1">
              <a:off x="1600" y="2080"/>
              <a:ext cx="55" cy="336"/>
            </a:xfrm>
            <a:prstGeom prst="rect">
              <a:avLst/>
            </a:prstGeom>
            <a:solidFill>
              <a:schemeClr val="accent1"/>
            </a:solidFill>
            <a:ln w="38100">
              <a:solidFill>
                <a:srgbClr val="000000"/>
              </a:solidFill>
              <a:miter lim="800000"/>
              <a:headEnd/>
              <a:tailEnd/>
            </a:ln>
          </p:spPr>
          <p:txBody>
            <a:bodyPr wrap="none" anchor="ctr"/>
            <a:lstStyle/>
            <a:p>
              <a:endParaRPr lang="zh-CN" altLang="en-US">
                <a:ea typeface="宋体" pitchFamily="2" charset="-122"/>
              </a:endParaRPr>
            </a:p>
          </p:txBody>
        </p:sp>
        <p:sp>
          <p:nvSpPr>
            <p:cNvPr id="34892" name="Line 137"/>
            <p:cNvSpPr>
              <a:spLocks noChangeShapeType="1"/>
            </p:cNvSpPr>
            <p:nvPr/>
          </p:nvSpPr>
          <p:spPr bwMode="auto">
            <a:xfrm>
              <a:off x="1402" y="2387"/>
              <a:ext cx="0" cy="1476"/>
            </a:xfrm>
            <a:prstGeom prst="line">
              <a:avLst/>
            </a:prstGeom>
            <a:noFill/>
            <a:ln w="38100">
              <a:solidFill>
                <a:srgbClr val="000000"/>
              </a:solidFill>
              <a:round/>
              <a:headEnd type="oval" w="med" len="me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34893" name="Group 138"/>
            <p:cNvGrpSpPr>
              <a:grpSpLocks/>
            </p:cNvGrpSpPr>
            <p:nvPr/>
          </p:nvGrpSpPr>
          <p:grpSpPr bwMode="auto">
            <a:xfrm>
              <a:off x="1310" y="1248"/>
              <a:ext cx="92" cy="1156"/>
              <a:chOff x="1452" y="1460"/>
              <a:chExt cx="92" cy="1156"/>
            </a:xfrm>
          </p:grpSpPr>
          <p:sp>
            <p:nvSpPr>
              <p:cNvPr id="34908" name="Line 139"/>
              <p:cNvSpPr>
                <a:spLocks noChangeShapeType="1"/>
              </p:cNvSpPr>
              <p:nvPr/>
            </p:nvSpPr>
            <p:spPr bwMode="auto">
              <a:xfrm flipH="1">
                <a:off x="1544" y="1460"/>
                <a:ext cx="0" cy="867"/>
              </a:xfrm>
              <a:prstGeom prst="line">
                <a:avLst/>
              </a:prstGeom>
              <a:noFill/>
              <a:ln w="38100">
                <a:solidFill>
                  <a:srgbClr val="000000"/>
                </a:solidFill>
                <a:round/>
                <a:headEnd type="oval" w="med" len="med"/>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909" name="Rectangle 140"/>
              <p:cNvSpPr>
                <a:spLocks noChangeArrowheads="1"/>
              </p:cNvSpPr>
              <p:nvPr/>
            </p:nvSpPr>
            <p:spPr bwMode="auto">
              <a:xfrm flipH="1">
                <a:off x="1452" y="2280"/>
                <a:ext cx="55" cy="336"/>
              </a:xfrm>
              <a:prstGeom prst="rect">
                <a:avLst/>
              </a:prstGeom>
              <a:solidFill>
                <a:schemeClr val="accent1"/>
              </a:solidFill>
              <a:ln w="38100">
                <a:solidFill>
                  <a:srgbClr val="000000"/>
                </a:solidFill>
                <a:miter lim="800000"/>
                <a:headEnd/>
                <a:tailEnd/>
              </a:ln>
            </p:spPr>
            <p:txBody>
              <a:bodyPr wrap="none" anchor="ctr"/>
              <a:lstStyle/>
              <a:p>
                <a:endParaRPr lang="zh-CN" altLang="en-US">
                  <a:ea typeface="宋体" pitchFamily="2" charset="-122"/>
                </a:endParaRPr>
              </a:p>
            </p:txBody>
          </p:sp>
        </p:grpSp>
        <p:grpSp>
          <p:nvGrpSpPr>
            <p:cNvPr id="34894" name="Group 141"/>
            <p:cNvGrpSpPr>
              <a:grpSpLocks/>
            </p:cNvGrpSpPr>
            <p:nvPr/>
          </p:nvGrpSpPr>
          <p:grpSpPr bwMode="auto">
            <a:xfrm>
              <a:off x="1878" y="1248"/>
              <a:ext cx="92" cy="1156"/>
              <a:chOff x="2224" y="1460"/>
              <a:chExt cx="92" cy="1156"/>
            </a:xfrm>
          </p:grpSpPr>
          <p:sp>
            <p:nvSpPr>
              <p:cNvPr id="34906" name="Line 142"/>
              <p:cNvSpPr>
                <a:spLocks noChangeShapeType="1"/>
              </p:cNvSpPr>
              <p:nvPr/>
            </p:nvSpPr>
            <p:spPr bwMode="auto">
              <a:xfrm flipH="1">
                <a:off x="2316" y="1460"/>
                <a:ext cx="0" cy="867"/>
              </a:xfrm>
              <a:prstGeom prst="line">
                <a:avLst/>
              </a:prstGeom>
              <a:noFill/>
              <a:ln w="38100">
                <a:solidFill>
                  <a:srgbClr val="000000"/>
                </a:solidFill>
                <a:round/>
                <a:headEnd type="oval" w="med" len="med"/>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907" name="Rectangle 143"/>
              <p:cNvSpPr>
                <a:spLocks noChangeArrowheads="1"/>
              </p:cNvSpPr>
              <p:nvPr/>
            </p:nvSpPr>
            <p:spPr bwMode="auto">
              <a:xfrm flipH="1">
                <a:off x="2224" y="2280"/>
                <a:ext cx="55" cy="336"/>
              </a:xfrm>
              <a:prstGeom prst="rect">
                <a:avLst/>
              </a:prstGeom>
              <a:solidFill>
                <a:schemeClr val="accent1"/>
              </a:solidFill>
              <a:ln w="38100">
                <a:solidFill>
                  <a:srgbClr val="000000"/>
                </a:solidFill>
                <a:miter lim="800000"/>
                <a:headEnd/>
                <a:tailEnd/>
              </a:ln>
            </p:spPr>
            <p:txBody>
              <a:bodyPr wrap="none" anchor="ctr"/>
              <a:lstStyle/>
              <a:p>
                <a:endParaRPr lang="zh-CN" altLang="en-US">
                  <a:ea typeface="宋体" pitchFamily="2" charset="-122"/>
                </a:endParaRPr>
              </a:p>
            </p:txBody>
          </p:sp>
        </p:grpSp>
        <p:sp>
          <p:nvSpPr>
            <p:cNvPr id="34895" name="Rectangle 144"/>
            <p:cNvSpPr>
              <a:spLocks noChangeArrowheads="1"/>
            </p:cNvSpPr>
            <p:nvPr/>
          </p:nvSpPr>
          <p:spPr bwMode="auto">
            <a:xfrm flipH="1">
              <a:off x="2142" y="2068"/>
              <a:ext cx="55" cy="336"/>
            </a:xfrm>
            <a:prstGeom prst="rect">
              <a:avLst/>
            </a:prstGeom>
            <a:solidFill>
              <a:schemeClr val="accent1"/>
            </a:solidFill>
            <a:ln w="38100">
              <a:solidFill>
                <a:srgbClr val="000000"/>
              </a:solidFill>
              <a:miter lim="800000"/>
              <a:headEnd/>
              <a:tailEnd/>
            </a:ln>
          </p:spPr>
          <p:txBody>
            <a:bodyPr wrap="none" anchor="ctr"/>
            <a:lstStyle/>
            <a:p>
              <a:pPr algn="ctr" eaLnBrk="1" hangingPunct="1"/>
              <a:endParaRPr lang="zh-CN" altLang="en-US" sz="1800">
                <a:latin typeface="Arial" pitchFamily="34" charset="0"/>
                <a:ea typeface="华文新魏" pitchFamily="2" charset="-122"/>
              </a:endParaRPr>
            </a:p>
          </p:txBody>
        </p:sp>
        <p:sp>
          <p:nvSpPr>
            <p:cNvPr id="34896" name="Line 145"/>
            <p:cNvSpPr>
              <a:spLocks noChangeShapeType="1"/>
            </p:cNvSpPr>
            <p:nvPr/>
          </p:nvSpPr>
          <p:spPr bwMode="auto">
            <a:xfrm>
              <a:off x="1982" y="2368"/>
              <a:ext cx="0" cy="408"/>
            </a:xfrm>
            <a:prstGeom prst="line">
              <a:avLst/>
            </a:prstGeom>
            <a:noFill/>
            <a:ln w="38100">
              <a:solidFill>
                <a:srgbClr val="000000"/>
              </a:solidFill>
              <a:round/>
              <a:headEnd type="oval" w="med" len="me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897" name="Oval 146"/>
            <p:cNvSpPr>
              <a:spLocks noChangeArrowheads="1"/>
            </p:cNvSpPr>
            <p:nvPr/>
          </p:nvSpPr>
          <p:spPr bwMode="auto">
            <a:xfrm>
              <a:off x="1862" y="2680"/>
              <a:ext cx="204" cy="204"/>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zh-CN" altLang="en-US" sz="1800">
                <a:latin typeface="Arial" pitchFamily="34" charset="0"/>
                <a:ea typeface="华文新魏" pitchFamily="2" charset="-122"/>
              </a:endParaRPr>
            </a:p>
          </p:txBody>
        </p:sp>
        <p:sp>
          <p:nvSpPr>
            <p:cNvPr id="34898" name="Line 147"/>
            <p:cNvSpPr>
              <a:spLocks noChangeShapeType="1"/>
            </p:cNvSpPr>
            <p:nvPr/>
          </p:nvSpPr>
          <p:spPr bwMode="auto">
            <a:xfrm>
              <a:off x="1982" y="2668"/>
              <a:ext cx="0" cy="44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899" name="Line 148"/>
            <p:cNvSpPr>
              <a:spLocks noChangeShapeType="1"/>
            </p:cNvSpPr>
            <p:nvPr/>
          </p:nvSpPr>
          <p:spPr bwMode="auto">
            <a:xfrm>
              <a:off x="2245" y="2341"/>
              <a:ext cx="0" cy="1179"/>
            </a:xfrm>
            <a:prstGeom prst="line">
              <a:avLst/>
            </a:prstGeom>
            <a:noFill/>
            <a:ln w="38100">
              <a:solidFill>
                <a:srgbClr val="000000"/>
              </a:solidFill>
              <a:round/>
              <a:headEnd type="oval" w="med" len="me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900" name="Oval 149"/>
            <p:cNvSpPr>
              <a:spLocks noChangeArrowheads="1"/>
            </p:cNvSpPr>
            <p:nvPr/>
          </p:nvSpPr>
          <p:spPr bwMode="auto">
            <a:xfrm>
              <a:off x="2186" y="1648"/>
              <a:ext cx="144" cy="10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txBody>
            <a:bodyPr wrap="none" anchor="ctr"/>
            <a:lstStyle/>
            <a:p>
              <a:pPr algn="ctr" eaLnBrk="1" hangingPunct="1"/>
              <a:endParaRPr lang="zh-CN" altLang="en-US" sz="1800">
                <a:latin typeface="Arial" pitchFamily="34" charset="0"/>
                <a:ea typeface="华文新魏" pitchFamily="2" charset="-122"/>
              </a:endParaRPr>
            </a:p>
          </p:txBody>
        </p:sp>
        <p:sp>
          <p:nvSpPr>
            <p:cNvPr id="34901" name="Line 150"/>
            <p:cNvSpPr>
              <a:spLocks noChangeShapeType="1"/>
            </p:cNvSpPr>
            <p:nvPr/>
          </p:nvSpPr>
          <p:spPr bwMode="auto">
            <a:xfrm flipH="1">
              <a:off x="1958" y="1804"/>
              <a:ext cx="312"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902" name="Oval 151"/>
            <p:cNvSpPr>
              <a:spLocks noChangeArrowheads="1"/>
            </p:cNvSpPr>
            <p:nvPr/>
          </p:nvSpPr>
          <p:spPr bwMode="auto">
            <a:xfrm>
              <a:off x="1946" y="1768"/>
              <a:ext cx="47" cy="72"/>
            </a:xfrm>
            <a:prstGeom prst="ellipse">
              <a:avLst/>
            </a:prstGeom>
            <a:solidFill>
              <a:srgbClr val="000000"/>
            </a:solidFill>
            <a:ln w="38100">
              <a:solidFill>
                <a:srgbClr val="000000"/>
              </a:solidFill>
              <a:round/>
              <a:headEnd/>
              <a:tailEnd/>
            </a:ln>
          </p:spPr>
          <p:txBody>
            <a:bodyPr wrap="none" anchor="ctr"/>
            <a:lstStyle/>
            <a:p>
              <a:pPr algn="ctr" eaLnBrk="1" hangingPunct="1"/>
              <a:endParaRPr lang="zh-CN" altLang="en-US" sz="1800">
                <a:latin typeface="Arial" pitchFamily="34" charset="0"/>
                <a:ea typeface="华文新魏" pitchFamily="2" charset="-122"/>
              </a:endParaRPr>
            </a:p>
          </p:txBody>
        </p:sp>
        <p:sp>
          <p:nvSpPr>
            <p:cNvPr id="34903" name="Rectangle 152"/>
            <p:cNvSpPr>
              <a:spLocks noChangeArrowheads="1"/>
            </p:cNvSpPr>
            <p:nvPr/>
          </p:nvSpPr>
          <p:spPr bwMode="auto">
            <a:xfrm>
              <a:off x="1214" y="3724"/>
              <a:ext cx="1116"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p>
              <a:pPr algn="ctr" eaLnBrk="1" hangingPunct="1"/>
              <a:endParaRPr lang="zh-CN" altLang="en-US" sz="1800">
                <a:latin typeface="Arial" pitchFamily="34" charset="0"/>
                <a:ea typeface="华文新魏" pitchFamily="2" charset="-122"/>
              </a:endParaRPr>
            </a:p>
          </p:txBody>
        </p:sp>
        <p:sp>
          <p:nvSpPr>
            <p:cNvPr id="34904" name="Line 153"/>
            <p:cNvSpPr>
              <a:spLocks noChangeShapeType="1"/>
            </p:cNvSpPr>
            <p:nvPr/>
          </p:nvSpPr>
          <p:spPr bwMode="auto">
            <a:xfrm>
              <a:off x="2251" y="1814"/>
              <a:ext cx="0" cy="336"/>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905" name="Oval 154"/>
            <p:cNvSpPr>
              <a:spLocks noChangeArrowheads="1"/>
            </p:cNvSpPr>
            <p:nvPr/>
          </p:nvSpPr>
          <p:spPr bwMode="auto">
            <a:xfrm>
              <a:off x="2210" y="2078"/>
              <a:ext cx="73" cy="73"/>
            </a:xfrm>
            <a:prstGeom prst="ellipse">
              <a:avLst/>
            </a:prstGeom>
            <a:solidFill>
              <a:srgbClr val="000000"/>
            </a:solidFill>
            <a:ln w="9525">
              <a:solidFill>
                <a:srgbClr val="000000"/>
              </a:solidFill>
              <a:round/>
              <a:headEnd/>
              <a:tailEnd/>
            </a:ln>
          </p:spPr>
          <p:txBody>
            <a:bodyPr wrap="none" anchor="ctr"/>
            <a:lstStyle/>
            <a:p>
              <a:pPr algn="ctr" eaLnBrk="1" hangingPunct="1"/>
              <a:endParaRPr lang="zh-CN" altLang="en-US" sz="1800">
                <a:latin typeface="Arial" pitchFamily="34" charset="0"/>
                <a:ea typeface="华文新魏" pitchFamily="2" charset="-122"/>
              </a:endParaRPr>
            </a:p>
          </p:txBody>
        </p:sp>
      </p:grpSp>
      <p:sp>
        <p:nvSpPr>
          <p:cNvPr id="172187" name="AutoShape 155"/>
          <p:cNvSpPr>
            <a:spLocks noChangeArrowheads="1"/>
          </p:cNvSpPr>
          <p:nvPr/>
        </p:nvSpPr>
        <p:spPr bwMode="auto">
          <a:xfrm>
            <a:off x="665163" y="2232025"/>
            <a:ext cx="1223962" cy="601663"/>
          </a:xfrm>
          <a:prstGeom prst="wedgeRoundRectCallout">
            <a:avLst>
              <a:gd name="adj1" fmla="val 17056"/>
              <a:gd name="adj2" fmla="val 109102"/>
              <a:gd name="adj3" fmla="val 16667"/>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r>
              <a:rPr kumimoji="1" lang="zh-CN" altLang="en-US" sz="1600" b="1">
                <a:ea typeface="宋体" pitchFamily="2" charset="-122"/>
              </a:rPr>
              <a:t>释放弹簧</a:t>
            </a:r>
          </a:p>
        </p:txBody>
      </p:sp>
      <p:sp>
        <p:nvSpPr>
          <p:cNvPr id="34874" name="Rectangle 156"/>
          <p:cNvSpPr>
            <a:spLocks noChangeArrowheads="1"/>
          </p:cNvSpPr>
          <p:nvPr/>
        </p:nvSpPr>
        <p:spPr bwMode="auto">
          <a:xfrm rot="-5400000">
            <a:off x="6698457" y="3652044"/>
            <a:ext cx="112712" cy="495300"/>
          </a:xfrm>
          <a:prstGeom prst="rect">
            <a:avLst/>
          </a:prstGeom>
          <a:solidFill>
            <a:srgbClr val="FF0066"/>
          </a:solidFill>
          <a:ln w="38100">
            <a:solidFill>
              <a:srgbClr val="000000"/>
            </a:solidFill>
            <a:miter lim="800000"/>
            <a:headEnd/>
            <a:tailEnd/>
          </a:ln>
        </p:spPr>
        <p:txBody>
          <a:bodyPr vert="eaVert" wrap="none" anchor="ctr"/>
          <a:lstStyle/>
          <a:p>
            <a:pPr algn="ctr" eaLnBrk="1" hangingPunct="1"/>
            <a:endParaRPr lang="zh-CN" altLang="en-US" sz="1800">
              <a:latin typeface="Arial" pitchFamily="34" charset="0"/>
              <a:ea typeface="华文新魏" pitchFamily="2" charset="-122"/>
            </a:endParaRPr>
          </a:p>
        </p:txBody>
      </p:sp>
      <p:sp>
        <p:nvSpPr>
          <p:cNvPr id="34875" name="Line 157"/>
          <p:cNvSpPr>
            <a:spLocks noChangeShapeType="1"/>
          </p:cNvSpPr>
          <p:nvPr/>
        </p:nvSpPr>
        <p:spPr bwMode="auto">
          <a:xfrm rot="16200000" flipH="1">
            <a:off x="6531768" y="4050507"/>
            <a:ext cx="144463" cy="381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876" name="Line 158"/>
          <p:cNvSpPr>
            <a:spLocks noChangeShapeType="1"/>
          </p:cNvSpPr>
          <p:nvPr/>
        </p:nvSpPr>
        <p:spPr bwMode="auto">
          <a:xfrm rot="5400000" flipV="1">
            <a:off x="6777831" y="4042569"/>
            <a:ext cx="225425" cy="9683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34877" name="Group 159"/>
          <p:cNvGrpSpPr>
            <a:grpSpLocks/>
          </p:cNvGrpSpPr>
          <p:nvPr/>
        </p:nvGrpSpPr>
        <p:grpSpPr bwMode="auto">
          <a:xfrm rot="-5400000">
            <a:off x="6604794" y="3774281"/>
            <a:ext cx="228600" cy="280988"/>
            <a:chOff x="3833" y="2468"/>
            <a:chExt cx="144" cy="177"/>
          </a:xfrm>
        </p:grpSpPr>
        <p:sp>
          <p:nvSpPr>
            <p:cNvPr id="34882" name="Freeform 160"/>
            <p:cNvSpPr>
              <a:spLocks/>
            </p:cNvSpPr>
            <p:nvPr/>
          </p:nvSpPr>
          <p:spPr bwMode="auto">
            <a:xfrm>
              <a:off x="3849" y="2468"/>
              <a:ext cx="128" cy="48"/>
            </a:xfrm>
            <a:custGeom>
              <a:avLst/>
              <a:gdLst>
                <a:gd name="T0" fmla="*/ 0 w 108"/>
                <a:gd name="T1" fmla="*/ 5 h 33"/>
                <a:gd name="T2" fmla="*/ 108 w 108"/>
                <a:gd name="T3" fmla="*/ 13 h 33"/>
                <a:gd name="T4" fmla="*/ 104 w 108"/>
                <a:gd name="T5" fmla="*/ 33 h 33"/>
                <a:gd name="T6" fmla="*/ 0 60000 65536"/>
                <a:gd name="T7" fmla="*/ 0 60000 65536"/>
                <a:gd name="T8" fmla="*/ 0 60000 65536"/>
                <a:gd name="T9" fmla="*/ 0 w 108"/>
                <a:gd name="T10" fmla="*/ 0 h 33"/>
                <a:gd name="T11" fmla="*/ 108 w 108"/>
                <a:gd name="T12" fmla="*/ 33 h 33"/>
              </a:gdLst>
              <a:ahLst/>
              <a:cxnLst>
                <a:cxn ang="T6">
                  <a:pos x="T0" y="T1"/>
                </a:cxn>
                <a:cxn ang="T7">
                  <a:pos x="T2" y="T3"/>
                </a:cxn>
                <a:cxn ang="T8">
                  <a:pos x="T4" y="T5"/>
                </a:cxn>
              </a:cxnLst>
              <a:rect l="T9" t="T10" r="T11" b="T12"/>
              <a:pathLst>
                <a:path w="108" h="33">
                  <a:moveTo>
                    <a:pt x="0" y="5"/>
                  </a:moveTo>
                  <a:cubicBezTo>
                    <a:pt x="37" y="0"/>
                    <a:pt x="73" y="1"/>
                    <a:pt x="108" y="13"/>
                  </a:cubicBezTo>
                  <a:cubicBezTo>
                    <a:pt x="104" y="30"/>
                    <a:pt x="104" y="24"/>
                    <a:pt x="104" y="33"/>
                  </a:cubicBezTo>
                </a:path>
              </a:pathLst>
            </a:custGeom>
            <a:noFill/>
            <a:ln w="38100" cmpd="sng">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4883" name="Freeform 161"/>
            <p:cNvSpPr>
              <a:spLocks/>
            </p:cNvSpPr>
            <p:nvPr/>
          </p:nvSpPr>
          <p:spPr bwMode="auto">
            <a:xfrm>
              <a:off x="3840" y="2520"/>
              <a:ext cx="128" cy="48"/>
            </a:xfrm>
            <a:custGeom>
              <a:avLst/>
              <a:gdLst>
                <a:gd name="T0" fmla="*/ 0 w 108"/>
                <a:gd name="T1" fmla="*/ 5 h 33"/>
                <a:gd name="T2" fmla="*/ 108 w 108"/>
                <a:gd name="T3" fmla="*/ 13 h 33"/>
                <a:gd name="T4" fmla="*/ 104 w 108"/>
                <a:gd name="T5" fmla="*/ 33 h 33"/>
                <a:gd name="T6" fmla="*/ 0 60000 65536"/>
                <a:gd name="T7" fmla="*/ 0 60000 65536"/>
                <a:gd name="T8" fmla="*/ 0 60000 65536"/>
                <a:gd name="T9" fmla="*/ 0 w 108"/>
                <a:gd name="T10" fmla="*/ 0 h 33"/>
                <a:gd name="T11" fmla="*/ 108 w 108"/>
                <a:gd name="T12" fmla="*/ 33 h 33"/>
              </a:gdLst>
              <a:ahLst/>
              <a:cxnLst>
                <a:cxn ang="T6">
                  <a:pos x="T0" y="T1"/>
                </a:cxn>
                <a:cxn ang="T7">
                  <a:pos x="T2" y="T3"/>
                </a:cxn>
                <a:cxn ang="T8">
                  <a:pos x="T4" y="T5"/>
                </a:cxn>
              </a:cxnLst>
              <a:rect l="T9" t="T10" r="T11" b="T12"/>
              <a:pathLst>
                <a:path w="108" h="33">
                  <a:moveTo>
                    <a:pt x="0" y="5"/>
                  </a:moveTo>
                  <a:cubicBezTo>
                    <a:pt x="37" y="0"/>
                    <a:pt x="73" y="1"/>
                    <a:pt x="108" y="13"/>
                  </a:cubicBezTo>
                  <a:cubicBezTo>
                    <a:pt x="104" y="30"/>
                    <a:pt x="104" y="24"/>
                    <a:pt x="104" y="33"/>
                  </a:cubicBezTo>
                </a:path>
              </a:pathLst>
            </a:custGeom>
            <a:noFill/>
            <a:ln w="38100" cmpd="sng">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4884" name="Freeform 162"/>
            <p:cNvSpPr>
              <a:spLocks/>
            </p:cNvSpPr>
            <p:nvPr/>
          </p:nvSpPr>
          <p:spPr bwMode="auto">
            <a:xfrm>
              <a:off x="3840" y="2573"/>
              <a:ext cx="128" cy="48"/>
            </a:xfrm>
            <a:custGeom>
              <a:avLst/>
              <a:gdLst>
                <a:gd name="T0" fmla="*/ 0 w 108"/>
                <a:gd name="T1" fmla="*/ 5 h 33"/>
                <a:gd name="T2" fmla="*/ 108 w 108"/>
                <a:gd name="T3" fmla="*/ 13 h 33"/>
                <a:gd name="T4" fmla="*/ 104 w 108"/>
                <a:gd name="T5" fmla="*/ 33 h 33"/>
                <a:gd name="T6" fmla="*/ 0 60000 65536"/>
                <a:gd name="T7" fmla="*/ 0 60000 65536"/>
                <a:gd name="T8" fmla="*/ 0 60000 65536"/>
                <a:gd name="T9" fmla="*/ 0 w 108"/>
                <a:gd name="T10" fmla="*/ 0 h 33"/>
                <a:gd name="T11" fmla="*/ 108 w 108"/>
                <a:gd name="T12" fmla="*/ 33 h 33"/>
              </a:gdLst>
              <a:ahLst/>
              <a:cxnLst>
                <a:cxn ang="T6">
                  <a:pos x="T0" y="T1"/>
                </a:cxn>
                <a:cxn ang="T7">
                  <a:pos x="T2" y="T3"/>
                </a:cxn>
                <a:cxn ang="T8">
                  <a:pos x="T4" y="T5"/>
                </a:cxn>
              </a:cxnLst>
              <a:rect l="T9" t="T10" r="T11" b="T12"/>
              <a:pathLst>
                <a:path w="108" h="33">
                  <a:moveTo>
                    <a:pt x="0" y="5"/>
                  </a:moveTo>
                  <a:cubicBezTo>
                    <a:pt x="37" y="0"/>
                    <a:pt x="73" y="1"/>
                    <a:pt x="108" y="13"/>
                  </a:cubicBezTo>
                  <a:cubicBezTo>
                    <a:pt x="104" y="30"/>
                    <a:pt x="104" y="24"/>
                    <a:pt x="104" y="33"/>
                  </a:cubicBezTo>
                </a:path>
              </a:pathLst>
            </a:custGeom>
            <a:noFill/>
            <a:ln w="38100" cmpd="sng">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4885" name="Freeform 163"/>
            <p:cNvSpPr>
              <a:spLocks/>
            </p:cNvSpPr>
            <p:nvPr/>
          </p:nvSpPr>
          <p:spPr bwMode="auto">
            <a:xfrm>
              <a:off x="3833" y="2496"/>
              <a:ext cx="32" cy="32"/>
            </a:xfrm>
            <a:custGeom>
              <a:avLst/>
              <a:gdLst>
                <a:gd name="T0" fmla="*/ 32 w 32"/>
                <a:gd name="T1" fmla="*/ 0 h 32"/>
                <a:gd name="T2" fmla="*/ 28 w 32"/>
                <a:gd name="T3" fmla="*/ 32 h 32"/>
                <a:gd name="T4" fmla="*/ 0 60000 65536"/>
                <a:gd name="T5" fmla="*/ 0 60000 65536"/>
                <a:gd name="T6" fmla="*/ 0 w 32"/>
                <a:gd name="T7" fmla="*/ 0 h 32"/>
                <a:gd name="T8" fmla="*/ 32 w 32"/>
                <a:gd name="T9" fmla="*/ 32 h 32"/>
              </a:gdLst>
              <a:ahLst/>
              <a:cxnLst>
                <a:cxn ang="T4">
                  <a:pos x="T0" y="T1"/>
                </a:cxn>
                <a:cxn ang="T5">
                  <a:pos x="T2" y="T3"/>
                </a:cxn>
              </a:cxnLst>
              <a:rect l="T6" t="T7" r="T8" b="T9"/>
              <a:pathLst>
                <a:path w="32" h="32">
                  <a:moveTo>
                    <a:pt x="32" y="0"/>
                  </a:moveTo>
                  <a:cubicBezTo>
                    <a:pt x="16" y="5"/>
                    <a:pt x="0" y="32"/>
                    <a:pt x="28" y="32"/>
                  </a:cubicBezTo>
                </a:path>
              </a:pathLst>
            </a:custGeom>
            <a:noFill/>
            <a:ln w="38100" cmpd="sng">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4886" name="Freeform 164"/>
            <p:cNvSpPr>
              <a:spLocks/>
            </p:cNvSpPr>
            <p:nvPr/>
          </p:nvSpPr>
          <p:spPr bwMode="auto">
            <a:xfrm>
              <a:off x="3840" y="2544"/>
              <a:ext cx="32" cy="32"/>
            </a:xfrm>
            <a:custGeom>
              <a:avLst/>
              <a:gdLst>
                <a:gd name="T0" fmla="*/ 32 w 32"/>
                <a:gd name="T1" fmla="*/ 0 h 32"/>
                <a:gd name="T2" fmla="*/ 28 w 32"/>
                <a:gd name="T3" fmla="*/ 32 h 32"/>
                <a:gd name="T4" fmla="*/ 0 60000 65536"/>
                <a:gd name="T5" fmla="*/ 0 60000 65536"/>
                <a:gd name="T6" fmla="*/ 0 w 32"/>
                <a:gd name="T7" fmla="*/ 0 h 32"/>
                <a:gd name="T8" fmla="*/ 32 w 32"/>
                <a:gd name="T9" fmla="*/ 32 h 32"/>
              </a:gdLst>
              <a:ahLst/>
              <a:cxnLst>
                <a:cxn ang="T4">
                  <a:pos x="T0" y="T1"/>
                </a:cxn>
                <a:cxn ang="T5">
                  <a:pos x="T2" y="T3"/>
                </a:cxn>
              </a:cxnLst>
              <a:rect l="T6" t="T7" r="T8" b="T9"/>
              <a:pathLst>
                <a:path w="32" h="32">
                  <a:moveTo>
                    <a:pt x="32" y="0"/>
                  </a:moveTo>
                  <a:cubicBezTo>
                    <a:pt x="16" y="5"/>
                    <a:pt x="0" y="32"/>
                    <a:pt x="28" y="32"/>
                  </a:cubicBezTo>
                </a:path>
              </a:pathLst>
            </a:custGeom>
            <a:noFill/>
            <a:ln w="38100" cmpd="sng">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4887" name="Freeform 165"/>
            <p:cNvSpPr>
              <a:spLocks/>
            </p:cNvSpPr>
            <p:nvPr/>
          </p:nvSpPr>
          <p:spPr bwMode="auto">
            <a:xfrm>
              <a:off x="3840" y="2613"/>
              <a:ext cx="32" cy="32"/>
            </a:xfrm>
            <a:custGeom>
              <a:avLst/>
              <a:gdLst>
                <a:gd name="T0" fmla="*/ 32 w 32"/>
                <a:gd name="T1" fmla="*/ 0 h 32"/>
                <a:gd name="T2" fmla="*/ 28 w 32"/>
                <a:gd name="T3" fmla="*/ 32 h 32"/>
                <a:gd name="T4" fmla="*/ 0 60000 65536"/>
                <a:gd name="T5" fmla="*/ 0 60000 65536"/>
                <a:gd name="T6" fmla="*/ 0 w 32"/>
                <a:gd name="T7" fmla="*/ 0 h 32"/>
                <a:gd name="T8" fmla="*/ 32 w 32"/>
                <a:gd name="T9" fmla="*/ 32 h 32"/>
              </a:gdLst>
              <a:ahLst/>
              <a:cxnLst>
                <a:cxn ang="T4">
                  <a:pos x="T0" y="T1"/>
                </a:cxn>
                <a:cxn ang="T5">
                  <a:pos x="T2" y="T3"/>
                </a:cxn>
              </a:cxnLst>
              <a:rect l="T6" t="T7" r="T8" b="T9"/>
              <a:pathLst>
                <a:path w="32" h="32">
                  <a:moveTo>
                    <a:pt x="32" y="0"/>
                  </a:moveTo>
                  <a:cubicBezTo>
                    <a:pt x="16" y="5"/>
                    <a:pt x="0" y="32"/>
                    <a:pt x="28" y="32"/>
                  </a:cubicBezTo>
                </a:path>
              </a:pathLst>
            </a:custGeom>
            <a:noFill/>
            <a:ln w="38100" cmpd="sng">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34878" name="Rectangle 166"/>
          <p:cNvSpPr>
            <a:spLocks noChangeArrowheads="1"/>
          </p:cNvSpPr>
          <p:nvPr/>
        </p:nvSpPr>
        <p:spPr bwMode="auto">
          <a:xfrm>
            <a:off x="6723063" y="3122613"/>
            <a:ext cx="134937" cy="647700"/>
          </a:xfrm>
          <a:prstGeom prst="rect">
            <a:avLst/>
          </a:prstGeom>
          <a:solidFill>
            <a:schemeClr val="tx1"/>
          </a:solidFill>
          <a:ln w="28575">
            <a:solidFill>
              <a:srgbClr val="000000"/>
            </a:solidFill>
            <a:miter lim="800000"/>
            <a:headEnd/>
            <a:tailEnd/>
          </a:ln>
        </p:spPr>
        <p:txBody>
          <a:bodyPr wrap="none" anchor="ctr"/>
          <a:lstStyle/>
          <a:p>
            <a:endParaRPr lang="zh-CN" altLang="en-US">
              <a:ea typeface="宋体" pitchFamily="2" charset="-122"/>
            </a:endParaRPr>
          </a:p>
        </p:txBody>
      </p:sp>
      <p:sp>
        <p:nvSpPr>
          <p:cNvPr id="34879" name="Line 167"/>
          <p:cNvSpPr>
            <a:spLocks noChangeShapeType="1"/>
          </p:cNvSpPr>
          <p:nvPr/>
        </p:nvSpPr>
        <p:spPr bwMode="auto">
          <a:xfrm>
            <a:off x="6450013" y="4130675"/>
            <a:ext cx="144462"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880" name="Line 168"/>
          <p:cNvSpPr>
            <a:spLocks noChangeShapeType="1"/>
          </p:cNvSpPr>
          <p:nvPr/>
        </p:nvSpPr>
        <p:spPr bwMode="auto">
          <a:xfrm>
            <a:off x="6507163" y="3914775"/>
            <a:ext cx="504825"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2201" name="AutoShape 169"/>
          <p:cNvSpPr>
            <a:spLocks noChangeArrowheads="1"/>
          </p:cNvSpPr>
          <p:nvPr/>
        </p:nvSpPr>
        <p:spPr bwMode="auto">
          <a:xfrm>
            <a:off x="6426200" y="1438275"/>
            <a:ext cx="1008063" cy="719138"/>
          </a:xfrm>
          <a:prstGeom prst="wedgeRoundRectCallout">
            <a:avLst>
              <a:gd name="adj1" fmla="val -24014"/>
              <a:gd name="adj2" fmla="val 186644"/>
              <a:gd name="adj3" fmla="val 1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1" hangingPunct="1"/>
            <a:r>
              <a:rPr lang="zh-CN" altLang="en-US" sz="1600" b="1">
                <a:latin typeface="Arial" pitchFamily="34" charset="0"/>
                <a:ea typeface="宋体" pitchFamily="2" charset="-122"/>
              </a:rPr>
              <a:t>过载脱扣器</a:t>
            </a:r>
          </a:p>
        </p:txBody>
      </p:sp>
    </p:spTree>
    <p:extLst>
      <p:ext uri="{BB962C8B-B14F-4D97-AF65-F5344CB8AC3E}">
        <p14:creationId xmlns:p14="http://schemas.microsoft.com/office/powerpoint/2010/main" val="41972908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2101"/>
                                        </p:tgtEl>
                                        <p:attrNameLst>
                                          <p:attrName>style.visibility</p:attrName>
                                        </p:attrNameLst>
                                      </p:cBhvr>
                                      <p:to>
                                        <p:strVal val="visible"/>
                                      </p:to>
                                    </p:set>
                                    <p:animEffect transition="in" filter="wipe(down)">
                                      <p:cBhvr>
                                        <p:cTn id="7" dur="500"/>
                                        <p:tgtEl>
                                          <p:spTgt spid="1721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72187"/>
                                        </p:tgtEl>
                                        <p:attrNameLst>
                                          <p:attrName>style.visibility</p:attrName>
                                        </p:attrNameLst>
                                      </p:cBhvr>
                                      <p:to>
                                        <p:strVal val="visible"/>
                                      </p:to>
                                    </p:set>
                                    <p:animEffect transition="in" filter="wipe(up)">
                                      <p:cBhvr>
                                        <p:cTn id="12" dur="500"/>
                                        <p:tgtEl>
                                          <p:spTgt spid="17218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2161"/>
                                        </p:tgtEl>
                                        <p:attrNameLst>
                                          <p:attrName>style.visibility</p:attrName>
                                        </p:attrNameLst>
                                      </p:cBhvr>
                                      <p:to>
                                        <p:strVal val="visible"/>
                                      </p:to>
                                    </p:set>
                                    <p:animEffect transition="in" filter="wipe(down)">
                                      <p:cBhvr>
                                        <p:cTn id="17" dur="500"/>
                                        <p:tgtEl>
                                          <p:spTgt spid="17216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72100"/>
                                        </p:tgtEl>
                                        <p:attrNameLst>
                                          <p:attrName>style.visibility</p:attrName>
                                        </p:attrNameLst>
                                      </p:cBhvr>
                                      <p:to>
                                        <p:strVal val="visible"/>
                                      </p:to>
                                    </p:set>
                                    <p:animEffect transition="in" filter="wipe(up)">
                                      <p:cBhvr>
                                        <p:cTn id="22" dur="500"/>
                                        <p:tgtEl>
                                          <p:spTgt spid="17210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72107"/>
                                        </p:tgtEl>
                                        <p:attrNameLst>
                                          <p:attrName>style.visibility</p:attrName>
                                        </p:attrNameLst>
                                      </p:cBhvr>
                                      <p:to>
                                        <p:strVal val="visible"/>
                                      </p:to>
                                    </p:set>
                                    <p:animEffect transition="in" filter="wipe(down)">
                                      <p:cBhvr>
                                        <p:cTn id="27" dur="500"/>
                                        <p:tgtEl>
                                          <p:spTgt spid="17210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72102"/>
                                        </p:tgtEl>
                                        <p:attrNameLst>
                                          <p:attrName>style.visibility</p:attrName>
                                        </p:attrNameLst>
                                      </p:cBhvr>
                                      <p:to>
                                        <p:strVal val="visible"/>
                                      </p:to>
                                    </p:set>
                                    <p:anim calcmode="lin" valueType="num">
                                      <p:cBhvr additive="base">
                                        <p:cTn id="32" dur="500" fill="hold"/>
                                        <p:tgtEl>
                                          <p:spTgt spid="172102"/>
                                        </p:tgtEl>
                                        <p:attrNameLst>
                                          <p:attrName>ppt_x</p:attrName>
                                        </p:attrNameLst>
                                      </p:cBhvr>
                                      <p:tavLst>
                                        <p:tav tm="0">
                                          <p:val>
                                            <p:strVal val="#ppt_x"/>
                                          </p:val>
                                        </p:tav>
                                        <p:tav tm="100000">
                                          <p:val>
                                            <p:strVal val="#ppt_x"/>
                                          </p:val>
                                        </p:tav>
                                      </p:tavLst>
                                    </p:anim>
                                    <p:anim calcmode="lin" valueType="num">
                                      <p:cBhvr additive="base">
                                        <p:cTn id="33" dur="500" fill="hold"/>
                                        <p:tgtEl>
                                          <p:spTgt spid="172102"/>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72103"/>
                                        </p:tgtEl>
                                        <p:attrNameLst>
                                          <p:attrName>style.visibility</p:attrName>
                                        </p:attrNameLst>
                                      </p:cBhvr>
                                      <p:to>
                                        <p:strVal val="visible"/>
                                      </p:to>
                                    </p:set>
                                    <p:anim calcmode="lin" valueType="num">
                                      <p:cBhvr additive="base">
                                        <p:cTn id="36" dur="500" fill="hold"/>
                                        <p:tgtEl>
                                          <p:spTgt spid="172103"/>
                                        </p:tgtEl>
                                        <p:attrNameLst>
                                          <p:attrName>ppt_x</p:attrName>
                                        </p:attrNameLst>
                                      </p:cBhvr>
                                      <p:tavLst>
                                        <p:tav tm="0">
                                          <p:val>
                                            <p:strVal val="#ppt_x"/>
                                          </p:val>
                                        </p:tav>
                                        <p:tav tm="100000">
                                          <p:val>
                                            <p:strVal val="#ppt_x"/>
                                          </p:val>
                                        </p:tav>
                                      </p:tavLst>
                                    </p:anim>
                                    <p:anim calcmode="lin" valueType="num">
                                      <p:cBhvr additive="base">
                                        <p:cTn id="37" dur="500" fill="hold"/>
                                        <p:tgtEl>
                                          <p:spTgt spid="172103"/>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72201"/>
                                        </p:tgtEl>
                                        <p:attrNameLst>
                                          <p:attrName>style.visibility</p:attrName>
                                        </p:attrNameLst>
                                      </p:cBhvr>
                                      <p:to>
                                        <p:strVal val="visible"/>
                                      </p:to>
                                    </p:set>
                                    <p:anim calcmode="lin" valueType="num">
                                      <p:cBhvr additive="base">
                                        <p:cTn id="42" dur="500" fill="hold"/>
                                        <p:tgtEl>
                                          <p:spTgt spid="172201"/>
                                        </p:tgtEl>
                                        <p:attrNameLst>
                                          <p:attrName>ppt_x</p:attrName>
                                        </p:attrNameLst>
                                      </p:cBhvr>
                                      <p:tavLst>
                                        <p:tav tm="0">
                                          <p:val>
                                            <p:strVal val="#ppt_x"/>
                                          </p:val>
                                        </p:tav>
                                        <p:tav tm="100000">
                                          <p:val>
                                            <p:strVal val="#ppt_x"/>
                                          </p:val>
                                        </p:tav>
                                      </p:tavLst>
                                    </p:anim>
                                    <p:anim calcmode="lin" valueType="num">
                                      <p:cBhvr additive="base">
                                        <p:cTn id="43" dur="500" fill="hold"/>
                                        <p:tgtEl>
                                          <p:spTgt spid="172201"/>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additive="base">
                                        <p:cTn id="48" dur="500" fill="hold"/>
                                        <p:tgtEl>
                                          <p:spTgt spid="9"/>
                                        </p:tgtEl>
                                        <p:attrNameLst>
                                          <p:attrName>ppt_x</p:attrName>
                                        </p:attrNameLst>
                                      </p:cBhvr>
                                      <p:tavLst>
                                        <p:tav tm="0">
                                          <p:val>
                                            <p:strVal val="#ppt_x"/>
                                          </p:val>
                                        </p:tav>
                                        <p:tav tm="100000">
                                          <p:val>
                                            <p:strVal val="#ppt_x"/>
                                          </p:val>
                                        </p:tav>
                                      </p:tavLst>
                                    </p:anim>
                                    <p:anim calcmode="lin" valueType="num">
                                      <p:cBhvr additive="base">
                                        <p:cTn id="4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100" grpId="0" animBg="1" autoUpdateAnimBg="0"/>
      <p:bldP spid="172101" grpId="0" animBg="1" autoUpdateAnimBg="0"/>
      <p:bldP spid="172102" grpId="0" animBg="1"/>
      <p:bldP spid="172103" grpId="0"/>
      <p:bldP spid="172107" grpId="0" animBg="1" autoUpdateAnimBg="0"/>
      <p:bldP spid="172161" grpId="0" animBg="1" autoUpdateAnimBg="0"/>
      <p:bldP spid="172187" grpId="0" animBg="1" autoUpdateAnimBg="0"/>
      <p:bldP spid="17220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body" idx="1"/>
          </p:nvPr>
        </p:nvSpPr>
        <p:spPr>
          <a:xfrm>
            <a:off x="107950" y="1484313"/>
            <a:ext cx="3384550" cy="4537075"/>
          </a:xfrm>
        </p:spPr>
        <p:txBody>
          <a:bodyPr/>
          <a:lstStyle/>
          <a:p>
            <a:pPr eaLnBrk="1" hangingPunct="1">
              <a:lnSpc>
                <a:spcPct val="90000"/>
              </a:lnSpc>
              <a:buFont typeface="Wingdings" pitchFamily="2" charset="2"/>
              <a:buNone/>
            </a:pPr>
            <a:r>
              <a:rPr lang="zh-CN" altLang="en-US" sz="2200" b="1" smtClean="0">
                <a:solidFill>
                  <a:schemeClr val="tx1"/>
                </a:solidFill>
                <a:latin typeface="宋体" pitchFamily="2" charset="-122"/>
                <a:ea typeface="宋体" pitchFamily="2" charset="-122"/>
              </a:rPr>
              <a:t>         </a:t>
            </a:r>
            <a:endParaRPr lang="zh-CN" altLang="zh-CN" sz="2400" b="1" smtClean="0">
              <a:solidFill>
                <a:schemeClr val="tx1"/>
              </a:solidFill>
              <a:latin typeface="宋体" pitchFamily="2" charset="-122"/>
              <a:ea typeface="宋体" pitchFamily="2" charset="-122"/>
            </a:endParaRPr>
          </a:p>
        </p:txBody>
      </p:sp>
      <p:sp>
        <p:nvSpPr>
          <p:cNvPr id="35843" name="Rectangle 4"/>
          <p:cNvSpPr>
            <a:spLocks noChangeArrowheads="1"/>
          </p:cNvSpPr>
          <p:nvPr/>
        </p:nvSpPr>
        <p:spPr bwMode="auto">
          <a:xfrm>
            <a:off x="250825" y="428625"/>
            <a:ext cx="16129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zh-CN" altLang="en-US" sz="2800" b="1">
                <a:solidFill>
                  <a:srgbClr val="FFFF00"/>
                </a:solidFill>
                <a:ea typeface="宋体" pitchFamily="2" charset="-122"/>
              </a:rPr>
              <a:t>知识拓展</a:t>
            </a:r>
            <a:endParaRPr lang="zh-CN" altLang="en-US">
              <a:ea typeface="宋体" pitchFamily="2" charset="-122"/>
            </a:endParaRPr>
          </a:p>
        </p:txBody>
      </p:sp>
      <p:sp>
        <p:nvSpPr>
          <p:cNvPr id="35844" name="Rectangle 5"/>
          <p:cNvSpPr>
            <a:spLocks noGrp="1" noChangeArrowheads="1"/>
          </p:cNvSpPr>
          <p:nvPr>
            <p:ph type="title"/>
          </p:nvPr>
        </p:nvSpPr>
        <p:spPr>
          <a:xfrm>
            <a:off x="179388" y="333375"/>
            <a:ext cx="8785225" cy="609600"/>
          </a:xfrm>
          <a:noFill/>
        </p:spPr>
        <p:txBody>
          <a:bodyPr>
            <a:normAutofit fontScale="90000"/>
          </a:bodyPr>
          <a:lstStyle/>
          <a:p>
            <a:pPr eaLnBrk="1" hangingPunct="1"/>
            <a:r>
              <a:rPr lang="en-US" altLang="en-US" smtClean="0"/>
              <a:t>工作任务</a:t>
            </a:r>
            <a:r>
              <a:rPr lang="en-US" altLang="zh-CN" smtClean="0">
                <a:ea typeface="宋体" pitchFamily="2" charset="-122"/>
              </a:rPr>
              <a:t>1</a:t>
            </a:r>
            <a:r>
              <a:rPr lang="en-US" altLang="en-US" smtClean="0"/>
              <a:t>  全压起动控制</a:t>
            </a:r>
            <a:endParaRPr lang="ko-KR" altLang="en-US" smtClean="0">
              <a:ea typeface="Gulim" pitchFamily="34" charset="-127"/>
            </a:endParaRPr>
          </a:p>
        </p:txBody>
      </p:sp>
      <p:sp>
        <p:nvSpPr>
          <p:cNvPr id="35845" name="Rectangle 6"/>
          <p:cNvSpPr>
            <a:spLocks noChangeArrowheads="1"/>
          </p:cNvSpPr>
          <p:nvPr/>
        </p:nvSpPr>
        <p:spPr bwMode="auto">
          <a:xfrm>
            <a:off x="6588125" y="3554413"/>
            <a:ext cx="2222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zh-CN" altLang="en-US">
                <a:ea typeface="宋体" pitchFamily="2" charset="-122"/>
              </a:rPr>
              <a:t> </a:t>
            </a:r>
          </a:p>
        </p:txBody>
      </p:sp>
      <p:sp>
        <p:nvSpPr>
          <p:cNvPr id="35846" name="Rectangle 7"/>
          <p:cNvSpPr>
            <a:spLocks noChangeArrowheads="1"/>
          </p:cNvSpPr>
          <p:nvPr/>
        </p:nvSpPr>
        <p:spPr bwMode="auto">
          <a:xfrm>
            <a:off x="179388" y="1461046"/>
            <a:ext cx="2879725"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zh-CN" altLang="en-US" sz="2400" b="1" dirty="0">
                <a:ea typeface="宋体" pitchFamily="2" charset="-122"/>
              </a:rPr>
              <a:t>万能转换开关</a:t>
            </a:r>
          </a:p>
          <a:p>
            <a:pPr eaLnBrk="1" hangingPunct="1"/>
            <a:r>
              <a:rPr lang="zh-CN" altLang="en-US" sz="2400" b="1" dirty="0">
                <a:ea typeface="宋体" pitchFamily="2" charset="-122"/>
              </a:rPr>
              <a:t>    万能转换开关是具有更多操作位置和触点的开关，且能够变换多个电路的一种手动控制电器。由于它能控制多个回路，适应复杂线路的要求，故有“万能”转换开关之称。</a:t>
            </a:r>
          </a:p>
        </p:txBody>
      </p:sp>
      <p:pic>
        <p:nvPicPr>
          <p:cNvPr id="35847"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2060575"/>
            <a:ext cx="6192837"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325" y="1125538"/>
            <a:ext cx="1701800"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23565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body" idx="1"/>
          </p:nvPr>
        </p:nvSpPr>
        <p:spPr>
          <a:xfrm>
            <a:off x="0" y="1484313"/>
            <a:ext cx="3384550" cy="4537075"/>
          </a:xfrm>
        </p:spPr>
        <p:txBody>
          <a:bodyPr/>
          <a:lstStyle/>
          <a:p>
            <a:pPr eaLnBrk="1" hangingPunct="1">
              <a:lnSpc>
                <a:spcPct val="90000"/>
              </a:lnSpc>
              <a:buFont typeface="Wingdings" pitchFamily="2" charset="2"/>
              <a:buNone/>
            </a:pPr>
            <a:r>
              <a:rPr lang="zh-CN" altLang="en-US" sz="2200" smtClean="0">
                <a:solidFill>
                  <a:schemeClr val="tx1"/>
                </a:solidFill>
                <a:ea typeface="Gulim" pitchFamily="34" charset="-127"/>
              </a:rPr>
              <a:t>         </a:t>
            </a:r>
            <a:endParaRPr lang="zh-CN" altLang="zh-CN" sz="2400" smtClean="0">
              <a:solidFill>
                <a:schemeClr val="tx1"/>
              </a:solidFill>
              <a:ea typeface="Gulim" pitchFamily="34" charset="-127"/>
            </a:endParaRPr>
          </a:p>
        </p:txBody>
      </p:sp>
      <p:sp>
        <p:nvSpPr>
          <p:cNvPr id="36867" name="Rectangle 4"/>
          <p:cNvSpPr>
            <a:spLocks noChangeArrowheads="1"/>
          </p:cNvSpPr>
          <p:nvPr/>
        </p:nvSpPr>
        <p:spPr bwMode="auto">
          <a:xfrm>
            <a:off x="250825" y="428625"/>
            <a:ext cx="16129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zh-CN" altLang="en-US" sz="2800" b="1">
                <a:solidFill>
                  <a:srgbClr val="FFFF00"/>
                </a:solidFill>
                <a:ea typeface="宋体" pitchFamily="2" charset="-122"/>
              </a:rPr>
              <a:t>知识拓展</a:t>
            </a:r>
            <a:endParaRPr lang="zh-CN" altLang="en-US">
              <a:ea typeface="宋体" pitchFamily="2" charset="-122"/>
            </a:endParaRPr>
          </a:p>
        </p:txBody>
      </p:sp>
      <p:sp>
        <p:nvSpPr>
          <p:cNvPr id="36868" name="Rectangle 5"/>
          <p:cNvSpPr>
            <a:spLocks noGrp="1" noChangeArrowheads="1"/>
          </p:cNvSpPr>
          <p:nvPr>
            <p:ph type="title"/>
          </p:nvPr>
        </p:nvSpPr>
        <p:spPr>
          <a:xfrm>
            <a:off x="179388" y="333375"/>
            <a:ext cx="8785225" cy="609600"/>
          </a:xfrm>
          <a:noFill/>
        </p:spPr>
        <p:txBody>
          <a:bodyPr>
            <a:normAutofit fontScale="90000"/>
          </a:bodyPr>
          <a:lstStyle/>
          <a:p>
            <a:pPr eaLnBrk="1" hangingPunct="1"/>
            <a:r>
              <a:rPr lang="en-US" altLang="en-US" smtClean="0"/>
              <a:t>工作任务</a:t>
            </a:r>
            <a:r>
              <a:rPr lang="en-US" altLang="zh-CN" smtClean="0">
                <a:ea typeface="宋体" pitchFamily="2" charset="-122"/>
              </a:rPr>
              <a:t>1</a:t>
            </a:r>
            <a:r>
              <a:rPr lang="en-US" altLang="en-US" smtClean="0"/>
              <a:t>  全压起动控制</a:t>
            </a:r>
            <a:endParaRPr lang="ko-KR" altLang="en-US" smtClean="0">
              <a:ea typeface="Gulim" pitchFamily="34" charset="-127"/>
            </a:endParaRPr>
          </a:p>
        </p:txBody>
      </p:sp>
      <p:sp>
        <p:nvSpPr>
          <p:cNvPr id="36869" name="Rectangle 6"/>
          <p:cNvSpPr>
            <a:spLocks noChangeArrowheads="1"/>
          </p:cNvSpPr>
          <p:nvPr/>
        </p:nvSpPr>
        <p:spPr bwMode="auto">
          <a:xfrm>
            <a:off x="6588125" y="3554413"/>
            <a:ext cx="2222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zh-CN" altLang="en-US">
                <a:ea typeface="宋体" pitchFamily="2" charset="-122"/>
              </a:rPr>
              <a:t> </a:t>
            </a:r>
          </a:p>
        </p:txBody>
      </p:sp>
      <p:sp>
        <p:nvSpPr>
          <p:cNvPr id="36870" name="Rectangle 7"/>
          <p:cNvSpPr>
            <a:spLocks noChangeArrowheads="1"/>
          </p:cNvSpPr>
          <p:nvPr/>
        </p:nvSpPr>
        <p:spPr bwMode="auto">
          <a:xfrm>
            <a:off x="250825" y="1257767"/>
            <a:ext cx="871378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zh-CN" altLang="en-US" sz="2400" b="1" dirty="0">
                <a:latin typeface="宋体" pitchFamily="2" charset="-122"/>
                <a:ea typeface="宋体" pitchFamily="2" charset="-122"/>
              </a:rPr>
              <a:t>主令控制器</a:t>
            </a:r>
          </a:p>
          <a:p>
            <a:pPr eaLnBrk="1" hangingPunct="1"/>
            <a:r>
              <a:rPr lang="zh-CN" altLang="en-US" sz="2400" b="1" dirty="0">
                <a:latin typeface="宋体" pitchFamily="2" charset="-122"/>
                <a:ea typeface="宋体" pitchFamily="2" charset="-122"/>
              </a:rPr>
              <a:t>    主令控制器是用来较为频繁地转换复杂的多路控制电路的主令电器。它一般由触点、凸轮、定位机构、转轴、面板及其支撑件等部分组成。其操作轻便，允许每小时通断次数较多，触点为双断点的桥式结构，适用于按顺序操作多个控制回路。</a:t>
            </a:r>
          </a:p>
        </p:txBody>
      </p:sp>
      <p:pic>
        <p:nvPicPr>
          <p:cNvPr id="3687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3573463"/>
            <a:ext cx="6911975" cy="292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23652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a:xfrm>
            <a:off x="0" y="1484313"/>
            <a:ext cx="3384550" cy="4537075"/>
          </a:xfrm>
        </p:spPr>
        <p:txBody>
          <a:bodyPr/>
          <a:lstStyle/>
          <a:p>
            <a:pPr eaLnBrk="1" hangingPunct="1">
              <a:lnSpc>
                <a:spcPct val="90000"/>
              </a:lnSpc>
              <a:buFont typeface="Wingdings" pitchFamily="2" charset="2"/>
              <a:buNone/>
            </a:pPr>
            <a:r>
              <a:rPr lang="zh-CN" altLang="en-US" sz="2200" smtClean="0">
                <a:solidFill>
                  <a:schemeClr val="tx1"/>
                </a:solidFill>
                <a:ea typeface="Gulim" pitchFamily="34" charset="-127"/>
              </a:rPr>
              <a:t>         </a:t>
            </a:r>
            <a:endParaRPr lang="zh-CN" altLang="zh-CN" sz="2400" smtClean="0">
              <a:solidFill>
                <a:schemeClr val="tx1"/>
              </a:solidFill>
              <a:ea typeface="Gulim" pitchFamily="34" charset="-127"/>
            </a:endParaRPr>
          </a:p>
        </p:txBody>
      </p:sp>
      <p:sp>
        <p:nvSpPr>
          <p:cNvPr id="37891" name="Rectangle 3"/>
          <p:cNvSpPr>
            <a:spLocks noChangeArrowheads="1"/>
          </p:cNvSpPr>
          <p:nvPr/>
        </p:nvSpPr>
        <p:spPr bwMode="auto">
          <a:xfrm>
            <a:off x="250825" y="428625"/>
            <a:ext cx="16129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zh-CN" altLang="en-US" sz="2800" b="1">
                <a:solidFill>
                  <a:srgbClr val="FFFF00"/>
                </a:solidFill>
                <a:ea typeface="宋体" pitchFamily="2" charset="-122"/>
              </a:rPr>
              <a:t>知识拓展</a:t>
            </a:r>
            <a:endParaRPr lang="zh-CN" altLang="en-US">
              <a:ea typeface="宋体" pitchFamily="2" charset="-122"/>
            </a:endParaRPr>
          </a:p>
        </p:txBody>
      </p:sp>
      <p:sp>
        <p:nvSpPr>
          <p:cNvPr id="37892" name="Rectangle 4"/>
          <p:cNvSpPr>
            <a:spLocks noGrp="1" noChangeArrowheads="1"/>
          </p:cNvSpPr>
          <p:nvPr>
            <p:ph type="title"/>
          </p:nvPr>
        </p:nvSpPr>
        <p:spPr>
          <a:xfrm>
            <a:off x="179388" y="333375"/>
            <a:ext cx="8785225" cy="609600"/>
          </a:xfrm>
          <a:noFill/>
        </p:spPr>
        <p:txBody>
          <a:bodyPr>
            <a:normAutofit fontScale="90000"/>
          </a:bodyPr>
          <a:lstStyle/>
          <a:p>
            <a:pPr eaLnBrk="1" hangingPunct="1"/>
            <a:r>
              <a:rPr lang="en-US" altLang="en-US" dirty="0" smtClean="0"/>
              <a:t>工作任务</a:t>
            </a:r>
            <a:r>
              <a:rPr lang="en-US" altLang="zh-CN" dirty="0" smtClean="0">
                <a:ea typeface="宋体" pitchFamily="2" charset="-122"/>
              </a:rPr>
              <a:t>1</a:t>
            </a:r>
            <a:r>
              <a:rPr lang="en-US" altLang="en-US" dirty="0" smtClean="0"/>
              <a:t>  </a:t>
            </a:r>
            <a:r>
              <a:rPr lang="en-US" altLang="en-US" dirty="0" err="1" smtClean="0"/>
              <a:t>全压起动控制</a:t>
            </a:r>
            <a:endParaRPr lang="ko-KR" altLang="en-US" dirty="0" smtClean="0">
              <a:ea typeface="Gulim" pitchFamily="34" charset="-127"/>
            </a:endParaRPr>
          </a:p>
        </p:txBody>
      </p:sp>
      <p:sp>
        <p:nvSpPr>
          <p:cNvPr id="37893" name="Rectangle 5"/>
          <p:cNvSpPr>
            <a:spLocks noChangeArrowheads="1"/>
          </p:cNvSpPr>
          <p:nvPr/>
        </p:nvSpPr>
        <p:spPr bwMode="auto">
          <a:xfrm>
            <a:off x="6588125" y="3554413"/>
            <a:ext cx="2222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zh-CN" altLang="en-US">
                <a:ea typeface="宋体" pitchFamily="2" charset="-122"/>
              </a:rPr>
              <a:t> </a:t>
            </a:r>
          </a:p>
        </p:txBody>
      </p:sp>
      <p:sp>
        <p:nvSpPr>
          <p:cNvPr id="37894" name="Rectangle 6"/>
          <p:cNvSpPr>
            <a:spLocks noChangeArrowheads="1"/>
          </p:cNvSpPr>
          <p:nvPr/>
        </p:nvSpPr>
        <p:spPr bwMode="auto">
          <a:xfrm>
            <a:off x="430213" y="1268413"/>
            <a:ext cx="871378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zh-CN" altLang="en-US" sz="2400" b="1" dirty="0">
                <a:latin typeface="宋体" pitchFamily="2" charset="-122"/>
                <a:ea typeface="宋体" pitchFamily="2" charset="-122"/>
              </a:rPr>
              <a:t>    </a:t>
            </a:r>
            <a:r>
              <a:rPr lang="zh-CN" altLang="en-US" sz="2000" b="1" dirty="0">
                <a:latin typeface="宋体" pitchFamily="2" charset="-122"/>
                <a:ea typeface="宋体" pitchFamily="2" charset="-122"/>
              </a:rPr>
              <a:t>常用的主令控制器有</a:t>
            </a:r>
            <a:r>
              <a:rPr lang="en-US" altLang="zh-CN" sz="2000" b="1" dirty="0">
                <a:latin typeface="宋体" pitchFamily="2" charset="-122"/>
                <a:ea typeface="宋体" pitchFamily="2" charset="-122"/>
              </a:rPr>
              <a:t>LK5</a:t>
            </a:r>
            <a:r>
              <a:rPr lang="zh-CN" altLang="en-US" sz="2000" b="1" dirty="0">
                <a:latin typeface="宋体" pitchFamily="2" charset="-122"/>
                <a:ea typeface="宋体" pitchFamily="2" charset="-122"/>
              </a:rPr>
              <a:t>和</a:t>
            </a:r>
            <a:r>
              <a:rPr lang="en-US" altLang="zh-CN" sz="2000" b="1" dirty="0">
                <a:latin typeface="宋体" pitchFamily="2" charset="-122"/>
                <a:ea typeface="宋体" pitchFamily="2" charset="-122"/>
              </a:rPr>
              <a:t>LK6</a:t>
            </a:r>
            <a:r>
              <a:rPr lang="zh-CN" altLang="en-US" sz="2000" b="1" dirty="0">
                <a:latin typeface="宋体" pitchFamily="2" charset="-122"/>
                <a:ea typeface="宋体" pitchFamily="2" charset="-122"/>
              </a:rPr>
              <a:t>系列，其中</a:t>
            </a:r>
            <a:r>
              <a:rPr lang="en-US" altLang="zh-CN" sz="2000" b="1" dirty="0">
                <a:latin typeface="宋体" pitchFamily="2" charset="-122"/>
                <a:ea typeface="宋体" pitchFamily="2" charset="-122"/>
              </a:rPr>
              <a:t>LK5</a:t>
            </a:r>
            <a:r>
              <a:rPr lang="zh-CN" altLang="en-US" sz="2000" b="1" dirty="0">
                <a:latin typeface="宋体" pitchFamily="2" charset="-122"/>
                <a:ea typeface="宋体" pitchFamily="2" charset="-122"/>
              </a:rPr>
              <a:t>系列有直接手动操作、带减速器的机械操作和电动机驱动三种形式的产品。而</a:t>
            </a:r>
            <a:r>
              <a:rPr lang="en-US" altLang="zh-CN" sz="2000" b="1" dirty="0">
                <a:latin typeface="宋体" pitchFamily="2" charset="-122"/>
                <a:ea typeface="宋体" pitchFamily="2" charset="-122"/>
              </a:rPr>
              <a:t>LK6</a:t>
            </a:r>
            <a:r>
              <a:rPr lang="zh-CN" altLang="en-US" sz="2000" b="1" dirty="0">
                <a:latin typeface="宋体" pitchFamily="2" charset="-122"/>
                <a:ea typeface="宋体" pitchFamily="2" charset="-122"/>
              </a:rPr>
              <a:t>系列是由同步电动机驱动，通过机械减速装置，形成定时动作来控制元件，它能按事先设定的动作顺序和规律，按时间的变化操作电路。</a:t>
            </a:r>
          </a:p>
        </p:txBody>
      </p:sp>
      <p:pic>
        <p:nvPicPr>
          <p:cNvPr id="3789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2997200"/>
            <a:ext cx="5832475"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6" name="Rectangle 8"/>
          <p:cNvSpPr>
            <a:spLocks noChangeArrowheads="1"/>
          </p:cNvSpPr>
          <p:nvPr/>
        </p:nvSpPr>
        <p:spPr bwMode="auto">
          <a:xfrm>
            <a:off x="250825" y="2774950"/>
            <a:ext cx="3097213"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zh-CN" altLang="en-US" sz="2000" b="1" dirty="0">
                <a:ea typeface="宋体" pitchFamily="2" charset="-122"/>
              </a:rPr>
              <a:t>      主令控制器结构虽然庞大，但维修更换触点比较方便，触点容量较大，主要用于轧钢、大型起重机及其他生产机械的电力拖动控制系统中，对电动机的起动、制动和调速等做远距离控制。主令控制器在安装使用前，应操作手柄数次，以检查是否有卡滞现象及杂物影响，不使用时，手柄应停在零位。 </a:t>
            </a:r>
          </a:p>
        </p:txBody>
      </p:sp>
      <p:pic>
        <p:nvPicPr>
          <p:cNvPr id="3789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3528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3528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84788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body" idx="1"/>
          </p:nvPr>
        </p:nvSpPr>
        <p:spPr>
          <a:xfrm>
            <a:off x="0" y="1484313"/>
            <a:ext cx="3384550" cy="4537075"/>
          </a:xfrm>
        </p:spPr>
        <p:txBody>
          <a:bodyPr/>
          <a:lstStyle/>
          <a:p>
            <a:pPr eaLnBrk="1" hangingPunct="1">
              <a:lnSpc>
                <a:spcPct val="90000"/>
              </a:lnSpc>
              <a:buFont typeface="Wingdings" pitchFamily="2" charset="2"/>
              <a:buNone/>
            </a:pPr>
            <a:r>
              <a:rPr lang="zh-CN" altLang="en-US" sz="2200" smtClean="0">
                <a:solidFill>
                  <a:schemeClr val="tx1"/>
                </a:solidFill>
                <a:ea typeface="Gulim" pitchFamily="34" charset="-127"/>
              </a:rPr>
              <a:t>         </a:t>
            </a:r>
            <a:endParaRPr lang="zh-CN" altLang="zh-CN" sz="2400" smtClean="0">
              <a:solidFill>
                <a:schemeClr val="tx1"/>
              </a:solidFill>
              <a:ea typeface="Gulim" pitchFamily="34" charset="-127"/>
            </a:endParaRPr>
          </a:p>
        </p:txBody>
      </p:sp>
      <p:sp>
        <p:nvSpPr>
          <p:cNvPr id="38915" name="Rectangle 3"/>
          <p:cNvSpPr>
            <a:spLocks noChangeArrowheads="1"/>
          </p:cNvSpPr>
          <p:nvPr/>
        </p:nvSpPr>
        <p:spPr bwMode="auto">
          <a:xfrm>
            <a:off x="250825" y="428625"/>
            <a:ext cx="21605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zh-CN" altLang="en-US" sz="2800" b="1">
                <a:solidFill>
                  <a:srgbClr val="FFFF00"/>
                </a:solidFill>
                <a:ea typeface="宋体" pitchFamily="2" charset="-122"/>
              </a:rPr>
              <a:t>知识链接</a:t>
            </a:r>
            <a:endParaRPr lang="en-US" altLang="zh-CN">
              <a:ea typeface="宋体" pitchFamily="2" charset="-122"/>
            </a:endParaRPr>
          </a:p>
        </p:txBody>
      </p:sp>
      <p:sp>
        <p:nvSpPr>
          <p:cNvPr id="38916" name="Rectangle 4"/>
          <p:cNvSpPr>
            <a:spLocks noGrp="1" noChangeArrowheads="1"/>
          </p:cNvSpPr>
          <p:nvPr>
            <p:ph type="title"/>
          </p:nvPr>
        </p:nvSpPr>
        <p:spPr>
          <a:xfrm>
            <a:off x="179388" y="333375"/>
            <a:ext cx="8785225" cy="609600"/>
          </a:xfrm>
          <a:noFill/>
        </p:spPr>
        <p:txBody>
          <a:bodyPr>
            <a:normAutofit fontScale="90000"/>
          </a:bodyPr>
          <a:lstStyle/>
          <a:p>
            <a:pPr eaLnBrk="1" hangingPunct="1"/>
            <a:r>
              <a:rPr lang="en-US" altLang="en-US" dirty="0" smtClean="0">
                <a:ea typeface="Gulim" pitchFamily="34" charset="-127"/>
              </a:rPr>
              <a:t>           </a:t>
            </a:r>
            <a:r>
              <a:rPr lang="en-US" altLang="en-US" dirty="0" err="1" smtClean="0">
                <a:ea typeface="Gulim" pitchFamily="34" charset="-127"/>
              </a:rPr>
              <a:t>工作任务二</a:t>
            </a:r>
            <a:r>
              <a:rPr lang="en-US" altLang="en-US" dirty="0" smtClean="0">
                <a:ea typeface="Gulim" pitchFamily="34" charset="-127"/>
              </a:rPr>
              <a:t> </a:t>
            </a:r>
            <a:r>
              <a:rPr lang="en-US" altLang="zh-CN" dirty="0" smtClean="0">
                <a:ea typeface="Gulim" pitchFamily="34" charset="-127"/>
              </a:rPr>
              <a:t>Y</a:t>
            </a:r>
            <a:r>
              <a:rPr lang="en-US" altLang="en-US" dirty="0" smtClean="0">
                <a:ea typeface="Gulim" pitchFamily="34" charset="-127"/>
              </a:rPr>
              <a:t>-∆</a:t>
            </a:r>
            <a:r>
              <a:rPr lang="en-US" altLang="en-US" dirty="0" err="1" smtClean="0">
                <a:ea typeface="Gulim" pitchFamily="34" charset="-127"/>
              </a:rPr>
              <a:t>降压起动控制</a:t>
            </a:r>
            <a:endParaRPr lang="ko-KR" altLang="en-US" dirty="0" smtClean="0">
              <a:ea typeface="Gulim" pitchFamily="34" charset="-127"/>
            </a:endParaRPr>
          </a:p>
        </p:txBody>
      </p:sp>
      <p:sp>
        <p:nvSpPr>
          <p:cNvPr id="38917" name="Rectangle 5"/>
          <p:cNvSpPr>
            <a:spLocks noChangeArrowheads="1"/>
          </p:cNvSpPr>
          <p:nvPr/>
        </p:nvSpPr>
        <p:spPr bwMode="auto">
          <a:xfrm>
            <a:off x="6588125" y="3554413"/>
            <a:ext cx="2222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zh-CN" altLang="en-US">
                <a:ea typeface="宋体" pitchFamily="2" charset="-122"/>
              </a:rPr>
              <a:t> </a:t>
            </a:r>
          </a:p>
        </p:txBody>
      </p:sp>
      <p:sp>
        <p:nvSpPr>
          <p:cNvPr id="38918" name="Rectangle 6"/>
          <p:cNvSpPr>
            <a:spLocks noChangeArrowheads="1"/>
          </p:cNvSpPr>
          <p:nvPr/>
        </p:nvSpPr>
        <p:spPr bwMode="auto">
          <a:xfrm>
            <a:off x="430213" y="1087438"/>
            <a:ext cx="8713787"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zh-CN" altLang="en-US" sz="2400" b="1" dirty="0">
                <a:ea typeface="宋体" pitchFamily="2" charset="-122"/>
              </a:rPr>
              <a:t>时间继电器</a:t>
            </a:r>
          </a:p>
          <a:p>
            <a:pPr eaLnBrk="1" hangingPunct="1"/>
            <a:r>
              <a:rPr lang="zh-CN" altLang="en-US" sz="2000" b="1" dirty="0">
                <a:ea typeface="宋体" pitchFamily="2" charset="-122"/>
              </a:rPr>
              <a:t>          从得到信号开始经过一定延时才输出信号的继电器称为时间继电器。它被广泛用来控制生产过程中按时间原则制定的工艺程序。</a:t>
            </a:r>
          </a:p>
          <a:p>
            <a:pPr eaLnBrk="1" hangingPunct="1"/>
            <a:r>
              <a:rPr lang="zh-CN" altLang="en-US" sz="2000" b="1" dirty="0">
                <a:ea typeface="宋体" pitchFamily="2" charset="-122"/>
              </a:rPr>
              <a:t>          时间继电器的种类很多，按其工作原理可分为空气阻尼式、电动式、电子式、电磁式等；按延时方式可分为通电延时型和断电延时型两种。常用的时间继电器外形如图</a:t>
            </a:r>
            <a:r>
              <a:rPr lang="en-US" altLang="zh-CN" sz="2000" b="1" dirty="0">
                <a:ea typeface="宋体" pitchFamily="2" charset="-122"/>
              </a:rPr>
              <a:t>1-49</a:t>
            </a:r>
            <a:r>
              <a:rPr lang="zh-CN" altLang="en-US" sz="2000" b="1" dirty="0">
                <a:ea typeface="宋体" pitchFamily="2" charset="-122"/>
              </a:rPr>
              <a:t>所示。</a:t>
            </a:r>
          </a:p>
        </p:txBody>
      </p:sp>
      <p:pic>
        <p:nvPicPr>
          <p:cNvPr id="38919"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3528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3528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1"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3141663"/>
            <a:ext cx="7666038"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99948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2420938"/>
            <a:ext cx="7200900"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Rectangle 2"/>
          <p:cNvSpPr>
            <a:spLocks noGrp="1" noChangeArrowheads="1"/>
          </p:cNvSpPr>
          <p:nvPr>
            <p:ph type="body" idx="1"/>
          </p:nvPr>
        </p:nvSpPr>
        <p:spPr>
          <a:xfrm>
            <a:off x="0" y="1484313"/>
            <a:ext cx="3384550" cy="4537075"/>
          </a:xfrm>
        </p:spPr>
        <p:txBody>
          <a:bodyPr/>
          <a:lstStyle/>
          <a:p>
            <a:pPr eaLnBrk="1" hangingPunct="1">
              <a:lnSpc>
                <a:spcPct val="90000"/>
              </a:lnSpc>
              <a:buFont typeface="Wingdings" pitchFamily="2" charset="2"/>
              <a:buNone/>
            </a:pPr>
            <a:r>
              <a:rPr lang="zh-CN" altLang="en-US" sz="2200" smtClean="0">
                <a:solidFill>
                  <a:schemeClr val="tx1"/>
                </a:solidFill>
                <a:ea typeface="Gulim" pitchFamily="34" charset="-127"/>
              </a:rPr>
              <a:t>         </a:t>
            </a:r>
            <a:endParaRPr lang="zh-CN" altLang="zh-CN" sz="2400" smtClean="0">
              <a:solidFill>
                <a:schemeClr val="tx1"/>
              </a:solidFill>
              <a:ea typeface="Gulim" pitchFamily="34" charset="-127"/>
            </a:endParaRPr>
          </a:p>
        </p:txBody>
      </p:sp>
      <p:sp>
        <p:nvSpPr>
          <p:cNvPr id="39940" name="Rectangle 3"/>
          <p:cNvSpPr>
            <a:spLocks noChangeArrowheads="1"/>
          </p:cNvSpPr>
          <p:nvPr/>
        </p:nvSpPr>
        <p:spPr bwMode="auto">
          <a:xfrm>
            <a:off x="250825" y="428625"/>
            <a:ext cx="21605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zh-CN" altLang="en-US" sz="2800" b="1">
                <a:solidFill>
                  <a:srgbClr val="FFFF00"/>
                </a:solidFill>
                <a:ea typeface="宋体" pitchFamily="2" charset="-122"/>
              </a:rPr>
              <a:t>知识链接</a:t>
            </a:r>
            <a:endParaRPr lang="en-US" altLang="zh-CN">
              <a:ea typeface="宋体" pitchFamily="2" charset="-122"/>
            </a:endParaRPr>
          </a:p>
        </p:txBody>
      </p:sp>
      <p:sp>
        <p:nvSpPr>
          <p:cNvPr id="39941" name="Rectangle 4"/>
          <p:cNvSpPr>
            <a:spLocks noGrp="1" noChangeArrowheads="1"/>
          </p:cNvSpPr>
          <p:nvPr>
            <p:ph type="title"/>
          </p:nvPr>
        </p:nvSpPr>
        <p:spPr>
          <a:xfrm>
            <a:off x="179388" y="333375"/>
            <a:ext cx="8785225" cy="609600"/>
          </a:xfrm>
          <a:noFill/>
        </p:spPr>
        <p:txBody>
          <a:bodyPr>
            <a:normAutofit fontScale="90000"/>
          </a:bodyPr>
          <a:lstStyle/>
          <a:p>
            <a:pPr eaLnBrk="1" hangingPunct="1"/>
            <a:r>
              <a:rPr lang="en-US" altLang="en-US" dirty="0" smtClean="0">
                <a:ea typeface="Gulim" pitchFamily="34" charset="-127"/>
              </a:rPr>
              <a:t>         </a:t>
            </a:r>
            <a:r>
              <a:rPr lang="en-US" altLang="en-US" dirty="0" err="1" smtClean="0">
                <a:ea typeface="Gulim" pitchFamily="34" charset="-127"/>
              </a:rPr>
              <a:t>工作任务二</a:t>
            </a:r>
            <a:r>
              <a:rPr lang="en-US" altLang="en-US" dirty="0" smtClean="0">
                <a:ea typeface="Gulim" pitchFamily="34" charset="-127"/>
              </a:rPr>
              <a:t> </a:t>
            </a:r>
            <a:r>
              <a:rPr lang="en-US" altLang="zh-CN" dirty="0" smtClean="0">
                <a:ea typeface="Gulim" pitchFamily="34" charset="-127"/>
              </a:rPr>
              <a:t>Y</a:t>
            </a:r>
            <a:r>
              <a:rPr lang="en-US" altLang="en-US" dirty="0" smtClean="0">
                <a:ea typeface="Gulim" pitchFamily="34" charset="-127"/>
              </a:rPr>
              <a:t>-∆</a:t>
            </a:r>
            <a:r>
              <a:rPr lang="en-US" altLang="en-US" dirty="0" err="1" smtClean="0">
                <a:ea typeface="Gulim" pitchFamily="34" charset="-127"/>
              </a:rPr>
              <a:t>降压起动控制</a:t>
            </a:r>
            <a:endParaRPr lang="ko-KR" altLang="en-US" dirty="0" smtClean="0">
              <a:ea typeface="Gulim" pitchFamily="34" charset="-127"/>
            </a:endParaRPr>
          </a:p>
        </p:txBody>
      </p:sp>
      <p:sp>
        <p:nvSpPr>
          <p:cNvPr id="39942" name="Rectangle 5"/>
          <p:cNvSpPr>
            <a:spLocks noChangeArrowheads="1"/>
          </p:cNvSpPr>
          <p:nvPr/>
        </p:nvSpPr>
        <p:spPr bwMode="auto">
          <a:xfrm>
            <a:off x="6588125" y="3554413"/>
            <a:ext cx="2222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zh-CN" altLang="en-US">
                <a:ea typeface="宋体" pitchFamily="2" charset="-122"/>
              </a:rPr>
              <a:t> </a:t>
            </a:r>
          </a:p>
        </p:txBody>
      </p:sp>
      <p:sp>
        <p:nvSpPr>
          <p:cNvPr id="39943" name="Rectangle 6"/>
          <p:cNvSpPr>
            <a:spLocks noChangeArrowheads="1"/>
          </p:cNvSpPr>
          <p:nvPr/>
        </p:nvSpPr>
        <p:spPr bwMode="auto">
          <a:xfrm>
            <a:off x="430213" y="1362075"/>
            <a:ext cx="8713787"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zh-CN" altLang="en-US" sz="2400" b="1">
                <a:ea typeface="宋体" pitchFamily="2" charset="-122"/>
              </a:rPr>
              <a:t>空气阻尼式时间继电器</a:t>
            </a:r>
          </a:p>
          <a:p>
            <a:pPr eaLnBrk="1" hangingPunct="1"/>
            <a:r>
              <a:rPr lang="zh-CN" altLang="en-US" sz="2400" b="1">
                <a:ea typeface="宋体" pitchFamily="2" charset="-122"/>
              </a:rPr>
              <a:t>        </a:t>
            </a:r>
            <a:r>
              <a:rPr lang="zh-CN" altLang="en-US" sz="2000" b="1">
                <a:ea typeface="宋体" pitchFamily="2" charset="-122"/>
              </a:rPr>
              <a:t>空气阻尼式时间继电器又称气囊式时间继电器，它是利用气囊中的空气通过小孔节流的原理来获得延时动作的。常用的是</a:t>
            </a:r>
            <a:r>
              <a:rPr lang="en-US" altLang="zh-CN" sz="2000" b="1">
                <a:ea typeface="宋体" pitchFamily="2" charset="-122"/>
              </a:rPr>
              <a:t>JS7-A</a:t>
            </a:r>
            <a:r>
              <a:rPr lang="zh-CN" altLang="en-US" sz="2000" b="1">
                <a:ea typeface="宋体" pitchFamily="2" charset="-122"/>
              </a:rPr>
              <a:t>系列，其动作原理如图</a:t>
            </a:r>
            <a:r>
              <a:rPr lang="en-US" altLang="zh-CN" sz="2000" b="1">
                <a:ea typeface="宋体" pitchFamily="2" charset="-122"/>
              </a:rPr>
              <a:t>1-50</a:t>
            </a:r>
            <a:r>
              <a:rPr lang="zh-CN" altLang="en-US" sz="2000" b="1">
                <a:ea typeface="宋体" pitchFamily="2" charset="-122"/>
              </a:rPr>
              <a:t>所示。</a:t>
            </a:r>
          </a:p>
        </p:txBody>
      </p:sp>
      <p:pic>
        <p:nvPicPr>
          <p:cNvPr id="3994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3528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5"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3528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4589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 y="2492375"/>
            <a:ext cx="8137525"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3"/>
          <p:cNvSpPr>
            <a:spLocks noGrp="1" noChangeArrowheads="1"/>
          </p:cNvSpPr>
          <p:nvPr>
            <p:ph type="body" idx="1"/>
          </p:nvPr>
        </p:nvSpPr>
        <p:spPr>
          <a:xfrm>
            <a:off x="0" y="1484313"/>
            <a:ext cx="3384550" cy="4537075"/>
          </a:xfrm>
        </p:spPr>
        <p:txBody>
          <a:bodyPr/>
          <a:lstStyle/>
          <a:p>
            <a:pPr eaLnBrk="1" hangingPunct="1">
              <a:lnSpc>
                <a:spcPct val="90000"/>
              </a:lnSpc>
              <a:buFont typeface="Wingdings" pitchFamily="2" charset="2"/>
              <a:buNone/>
            </a:pPr>
            <a:r>
              <a:rPr lang="zh-CN" altLang="en-US" sz="2200" smtClean="0">
                <a:solidFill>
                  <a:schemeClr val="tx1"/>
                </a:solidFill>
                <a:ea typeface="Gulim" pitchFamily="34" charset="-127"/>
              </a:rPr>
              <a:t>         </a:t>
            </a:r>
            <a:endParaRPr lang="zh-CN" altLang="zh-CN" sz="2400" smtClean="0">
              <a:solidFill>
                <a:schemeClr val="tx1"/>
              </a:solidFill>
              <a:ea typeface="Gulim" pitchFamily="34" charset="-127"/>
            </a:endParaRPr>
          </a:p>
        </p:txBody>
      </p:sp>
      <p:sp>
        <p:nvSpPr>
          <p:cNvPr id="40964" name="Rectangle 4"/>
          <p:cNvSpPr>
            <a:spLocks noChangeArrowheads="1"/>
          </p:cNvSpPr>
          <p:nvPr/>
        </p:nvSpPr>
        <p:spPr bwMode="auto">
          <a:xfrm>
            <a:off x="250825" y="428625"/>
            <a:ext cx="21605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zh-CN" altLang="en-US" sz="2800" b="1">
                <a:solidFill>
                  <a:srgbClr val="FFFF00"/>
                </a:solidFill>
                <a:ea typeface="宋体" pitchFamily="2" charset="-122"/>
              </a:rPr>
              <a:t>知识链接</a:t>
            </a:r>
            <a:endParaRPr lang="en-US" altLang="zh-CN">
              <a:ea typeface="宋体" pitchFamily="2" charset="-122"/>
            </a:endParaRPr>
          </a:p>
        </p:txBody>
      </p:sp>
      <p:sp>
        <p:nvSpPr>
          <p:cNvPr id="40965" name="Rectangle 5"/>
          <p:cNvSpPr>
            <a:spLocks noGrp="1" noChangeArrowheads="1"/>
          </p:cNvSpPr>
          <p:nvPr>
            <p:ph type="title"/>
          </p:nvPr>
        </p:nvSpPr>
        <p:spPr>
          <a:xfrm>
            <a:off x="179388" y="333375"/>
            <a:ext cx="8785225" cy="609600"/>
          </a:xfrm>
          <a:noFill/>
        </p:spPr>
        <p:txBody>
          <a:bodyPr>
            <a:normAutofit fontScale="90000"/>
          </a:bodyPr>
          <a:lstStyle/>
          <a:p>
            <a:pPr eaLnBrk="1" hangingPunct="1"/>
            <a:r>
              <a:rPr lang="en-US" altLang="en-US" dirty="0" smtClean="0">
                <a:ea typeface="Gulim" pitchFamily="34" charset="-127"/>
              </a:rPr>
              <a:t>        </a:t>
            </a:r>
            <a:r>
              <a:rPr lang="en-US" altLang="en-US" dirty="0" err="1" smtClean="0">
                <a:ea typeface="Gulim" pitchFamily="34" charset="-127"/>
              </a:rPr>
              <a:t>工作任务二</a:t>
            </a:r>
            <a:r>
              <a:rPr lang="en-US" altLang="en-US" dirty="0" smtClean="0">
                <a:ea typeface="Gulim" pitchFamily="34" charset="-127"/>
              </a:rPr>
              <a:t> </a:t>
            </a:r>
            <a:r>
              <a:rPr lang="en-US" altLang="zh-CN" dirty="0" smtClean="0">
                <a:ea typeface="Gulim" pitchFamily="34" charset="-127"/>
              </a:rPr>
              <a:t>Y</a:t>
            </a:r>
            <a:r>
              <a:rPr lang="en-US" altLang="en-US" dirty="0" smtClean="0">
                <a:ea typeface="Gulim" pitchFamily="34" charset="-127"/>
              </a:rPr>
              <a:t>-∆</a:t>
            </a:r>
            <a:r>
              <a:rPr lang="en-US" altLang="en-US" dirty="0" err="1" smtClean="0">
                <a:ea typeface="Gulim" pitchFamily="34" charset="-127"/>
              </a:rPr>
              <a:t>降压起动控制</a:t>
            </a:r>
            <a:endParaRPr lang="ko-KR" altLang="en-US" dirty="0" smtClean="0">
              <a:ea typeface="Gulim" pitchFamily="34" charset="-127"/>
            </a:endParaRPr>
          </a:p>
        </p:txBody>
      </p:sp>
      <p:sp>
        <p:nvSpPr>
          <p:cNvPr id="40966" name="Rectangle 6"/>
          <p:cNvSpPr>
            <a:spLocks noChangeArrowheads="1"/>
          </p:cNvSpPr>
          <p:nvPr/>
        </p:nvSpPr>
        <p:spPr bwMode="auto">
          <a:xfrm>
            <a:off x="6588125" y="3554413"/>
            <a:ext cx="2222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zh-CN" altLang="en-US">
                <a:ea typeface="宋体" pitchFamily="2" charset="-122"/>
              </a:rPr>
              <a:t> </a:t>
            </a:r>
          </a:p>
        </p:txBody>
      </p:sp>
      <p:sp>
        <p:nvSpPr>
          <p:cNvPr id="40967" name="Rectangle 7"/>
          <p:cNvSpPr>
            <a:spLocks noChangeArrowheads="1"/>
          </p:cNvSpPr>
          <p:nvPr/>
        </p:nvSpPr>
        <p:spPr bwMode="auto">
          <a:xfrm>
            <a:off x="430213" y="1087438"/>
            <a:ext cx="8713787"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zh-CN" altLang="en-US" sz="2400" b="1" dirty="0">
                <a:ea typeface="宋体" pitchFamily="2" charset="-122"/>
              </a:rPr>
              <a:t>电动式时间继电器</a:t>
            </a:r>
          </a:p>
          <a:p>
            <a:pPr eaLnBrk="1" hangingPunct="1"/>
            <a:r>
              <a:rPr lang="zh-CN" altLang="en-US" sz="2000" b="1" dirty="0">
                <a:ea typeface="宋体" pitchFamily="2" charset="-122"/>
              </a:rPr>
              <a:t>         电动式时间继电器是由同步电机带动减速齿轮以获得延时的时间继电器。目前应用较普遍的为</a:t>
            </a:r>
            <a:r>
              <a:rPr lang="en-US" altLang="zh-CN" sz="2000" b="1" dirty="0">
                <a:ea typeface="宋体" pitchFamily="2" charset="-122"/>
              </a:rPr>
              <a:t>JS17</a:t>
            </a:r>
            <a:r>
              <a:rPr lang="zh-CN" altLang="en-US" sz="2000" b="1" dirty="0">
                <a:ea typeface="宋体" pitchFamily="2" charset="-122"/>
              </a:rPr>
              <a:t>系列。它适用于交流</a:t>
            </a:r>
            <a:r>
              <a:rPr lang="en-US" altLang="zh-CN" sz="2000" b="1" dirty="0">
                <a:ea typeface="宋体" pitchFamily="2" charset="-122"/>
              </a:rPr>
              <a:t>50HZ</a:t>
            </a:r>
            <a:r>
              <a:rPr lang="zh-CN" altLang="en-US" sz="2000" b="1" dirty="0">
                <a:ea typeface="宋体" pitchFamily="2" charset="-122"/>
              </a:rPr>
              <a:t>、额定电压</a:t>
            </a:r>
            <a:r>
              <a:rPr lang="en-US" altLang="zh-CN" sz="2000" b="1" dirty="0">
                <a:ea typeface="宋体" pitchFamily="2" charset="-122"/>
              </a:rPr>
              <a:t>500V</a:t>
            </a:r>
            <a:r>
              <a:rPr lang="zh-CN" altLang="en-US" sz="2000" b="1" dirty="0">
                <a:ea typeface="宋体" pitchFamily="2" charset="-122"/>
              </a:rPr>
              <a:t>及以下的自动控制线路中。</a:t>
            </a:r>
            <a:r>
              <a:rPr lang="en-US" altLang="zh-CN" sz="2000" b="1" dirty="0">
                <a:ea typeface="宋体" pitchFamily="2" charset="-122"/>
              </a:rPr>
              <a:t>JS17</a:t>
            </a:r>
            <a:r>
              <a:rPr lang="zh-CN" altLang="en-US" sz="2000" b="1" dirty="0">
                <a:ea typeface="宋体" pitchFamily="2" charset="-122"/>
              </a:rPr>
              <a:t>系列通电延时型电动式时间继电器的结构示意图如图</a:t>
            </a:r>
            <a:r>
              <a:rPr lang="en-US" altLang="zh-CN" sz="2000" b="1" dirty="0">
                <a:ea typeface="宋体" pitchFamily="2" charset="-122"/>
              </a:rPr>
              <a:t>1-51</a:t>
            </a:r>
            <a:r>
              <a:rPr lang="zh-CN" altLang="en-US" sz="2000" b="1" dirty="0">
                <a:ea typeface="宋体" pitchFamily="2" charset="-122"/>
              </a:rPr>
              <a:t>所示。</a:t>
            </a:r>
          </a:p>
          <a:p>
            <a:pPr eaLnBrk="1" hangingPunct="1"/>
            <a:endParaRPr lang="zh-CN" altLang="en-US" sz="2000" b="1" dirty="0">
              <a:ea typeface="宋体" pitchFamily="2" charset="-122"/>
            </a:endParaRPr>
          </a:p>
        </p:txBody>
      </p:sp>
      <p:pic>
        <p:nvPicPr>
          <p:cNvPr id="4096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3528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3528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03950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2636838"/>
            <a:ext cx="7345363" cy="385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3"/>
          <p:cNvSpPr>
            <a:spLocks noGrp="1" noChangeArrowheads="1"/>
          </p:cNvSpPr>
          <p:nvPr>
            <p:ph type="body" idx="1"/>
          </p:nvPr>
        </p:nvSpPr>
        <p:spPr>
          <a:xfrm>
            <a:off x="0" y="1484313"/>
            <a:ext cx="3384550" cy="4537075"/>
          </a:xfrm>
        </p:spPr>
        <p:txBody>
          <a:bodyPr/>
          <a:lstStyle/>
          <a:p>
            <a:pPr eaLnBrk="1" hangingPunct="1">
              <a:lnSpc>
                <a:spcPct val="90000"/>
              </a:lnSpc>
              <a:buFont typeface="Wingdings" pitchFamily="2" charset="2"/>
              <a:buNone/>
            </a:pPr>
            <a:r>
              <a:rPr lang="zh-CN" altLang="en-US" sz="2200" smtClean="0">
                <a:solidFill>
                  <a:schemeClr val="tx1"/>
                </a:solidFill>
                <a:ea typeface="Gulim" pitchFamily="34" charset="-127"/>
              </a:rPr>
              <a:t>         </a:t>
            </a:r>
            <a:endParaRPr lang="zh-CN" altLang="zh-CN" sz="2400" smtClean="0">
              <a:solidFill>
                <a:schemeClr val="tx1"/>
              </a:solidFill>
              <a:ea typeface="Gulim" pitchFamily="34" charset="-127"/>
            </a:endParaRPr>
          </a:p>
        </p:txBody>
      </p:sp>
      <p:sp>
        <p:nvSpPr>
          <p:cNvPr id="41988" name="Rectangle 4"/>
          <p:cNvSpPr>
            <a:spLocks noChangeArrowheads="1"/>
          </p:cNvSpPr>
          <p:nvPr/>
        </p:nvSpPr>
        <p:spPr bwMode="auto">
          <a:xfrm>
            <a:off x="250825" y="428625"/>
            <a:ext cx="21605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zh-CN" altLang="en-US" sz="2800" b="1">
                <a:solidFill>
                  <a:srgbClr val="FFFF00"/>
                </a:solidFill>
                <a:ea typeface="宋体" pitchFamily="2" charset="-122"/>
              </a:rPr>
              <a:t>知识链接</a:t>
            </a:r>
            <a:endParaRPr lang="en-US" altLang="zh-CN">
              <a:ea typeface="宋体" pitchFamily="2" charset="-122"/>
            </a:endParaRPr>
          </a:p>
        </p:txBody>
      </p:sp>
      <p:sp>
        <p:nvSpPr>
          <p:cNvPr id="41989" name="Rectangle 5"/>
          <p:cNvSpPr>
            <a:spLocks noGrp="1" noChangeArrowheads="1"/>
          </p:cNvSpPr>
          <p:nvPr>
            <p:ph type="title"/>
          </p:nvPr>
        </p:nvSpPr>
        <p:spPr>
          <a:xfrm>
            <a:off x="179388" y="333375"/>
            <a:ext cx="8785225" cy="609600"/>
          </a:xfrm>
          <a:noFill/>
        </p:spPr>
        <p:txBody>
          <a:bodyPr>
            <a:normAutofit fontScale="90000"/>
          </a:bodyPr>
          <a:lstStyle/>
          <a:p>
            <a:pPr eaLnBrk="1" hangingPunct="1"/>
            <a:r>
              <a:rPr lang="en-US" altLang="en-US" dirty="0" smtClean="0">
                <a:ea typeface="Gulim" pitchFamily="34" charset="-127"/>
              </a:rPr>
              <a:t>         </a:t>
            </a:r>
            <a:r>
              <a:rPr lang="en-US" altLang="en-US" dirty="0" err="1" smtClean="0">
                <a:ea typeface="Gulim" pitchFamily="34" charset="-127"/>
              </a:rPr>
              <a:t>工作任务二</a:t>
            </a:r>
            <a:r>
              <a:rPr lang="en-US" altLang="en-US" dirty="0" smtClean="0">
                <a:ea typeface="Gulim" pitchFamily="34" charset="-127"/>
              </a:rPr>
              <a:t> </a:t>
            </a:r>
            <a:r>
              <a:rPr lang="en-US" altLang="zh-CN" dirty="0" smtClean="0">
                <a:ea typeface="Gulim" pitchFamily="34" charset="-127"/>
              </a:rPr>
              <a:t>Y</a:t>
            </a:r>
            <a:r>
              <a:rPr lang="en-US" altLang="en-US" dirty="0" smtClean="0">
                <a:ea typeface="Gulim" pitchFamily="34" charset="-127"/>
              </a:rPr>
              <a:t>-∆</a:t>
            </a:r>
            <a:r>
              <a:rPr lang="en-US" altLang="en-US" dirty="0" err="1" smtClean="0">
                <a:ea typeface="Gulim" pitchFamily="34" charset="-127"/>
              </a:rPr>
              <a:t>降压起动控制</a:t>
            </a:r>
            <a:endParaRPr lang="ko-KR" altLang="en-US" dirty="0" smtClean="0">
              <a:ea typeface="Gulim" pitchFamily="34" charset="-127"/>
            </a:endParaRPr>
          </a:p>
        </p:txBody>
      </p:sp>
      <p:sp>
        <p:nvSpPr>
          <p:cNvPr id="41990" name="Rectangle 6"/>
          <p:cNvSpPr>
            <a:spLocks noChangeArrowheads="1"/>
          </p:cNvSpPr>
          <p:nvPr/>
        </p:nvSpPr>
        <p:spPr bwMode="auto">
          <a:xfrm>
            <a:off x="6588125" y="3554413"/>
            <a:ext cx="2222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zh-CN" altLang="en-US">
                <a:ea typeface="宋体" pitchFamily="2" charset="-122"/>
              </a:rPr>
              <a:t> </a:t>
            </a:r>
          </a:p>
        </p:txBody>
      </p:sp>
      <p:sp>
        <p:nvSpPr>
          <p:cNvPr id="41991" name="Rectangle 7"/>
          <p:cNvSpPr>
            <a:spLocks noChangeArrowheads="1"/>
          </p:cNvSpPr>
          <p:nvPr/>
        </p:nvSpPr>
        <p:spPr bwMode="auto">
          <a:xfrm>
            <a:off x="430213" y="1087438"/>
            <a:ext cx="8713787"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zh-CN" altLang="en-US" sz="2400" b="1">
                <a:ea typeface="宋体" pitchFamily="2" charset="-122"/>
              </a:rPr>
              <a:t>电子式时间继电器</a:t>
            </a:r>
          </a:p>
          <a:p>
            <a:pPr eaLnBrk="1" hangingPunct="1"/>
            <a:r>
              <a:rPr lang="zh-CN" altLang="en-US" sz="2000" b="1">
                <a:ea typeface="宋体" pitchFamily="2" charset="-122"/>
              </a:rPr>
              <a:t>         电子式时间继电器也称为晶体管式时间继电器或半导体式时间继电器，除了执行继电器外，均由电子元件组成，具有机械结构简单、延时范围广、精度高、返回时间短、消耗功率小、耐冲击、调节方便和寿命长等优点。</a:t>
            </a:r>
          </a:p>
          <a:p>
            <a:pPr eaLnBrk="1" hangingPunct="1"/>
            <a:endParaRPr lang="zh-CN" altLang="en-US" sz="2000" b="1">
              <a:ea typeface="宋体" pitchFamily="2" charset="-122"/>
            </a:endParaRPr>
          </a:p>
          <a:p>
            <a:pPr eaLnBrk="1" hangingPunct="1"/>
            <a:endParaRPr lang="zh-CN" altLang="en-US" sz="2000" b="1">
              <a:ea typeface="宋体" pitchFamily="2" charset="-122"/>
            </a:endParaRPr>
          </a:p>
        </p:txBody>
      </p:sp>
      <p:pic>
        <p:nvPicPr>
          <p:cNvPr id="4199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3528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3528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84801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79388" y="333375"/>
            <a:ext cx="8785225" cy="609600"/>
          </a:xfrm>
        </p:spPr>
        <p:txBody>
          <a:bodyPr/>
          <a:lstStyle/>
          <a:p>
            <a:pPr eaLnBrk="1" hangingPunct="1"/>
            <a:r>
              <a:rPr lang="en-US" altLang="en-US" sz="2000" smtClean="0">
                <a:ea typeface="宋体" pitchFamily="2" charset="-122"/>
              </a:rPr>
              <a:t>工作任务</a:t>
            </a:r>
            <a:r>
              <a:rPr lang="en-US" altLang="zh-CN" sz="2000" smtClean="0">
                <a:ea typeface="宋体" pitchFamily="2" charset="-122"/>
              </a:rPr>
              <a:t>1</a:t>
            </a:r>
            <a:r>
              <a:rPr lang="en-US" altLang="en-US" sz="2000" smtClean="0">
                <a:ea typeface="宋体" pitchFamily="2" charset="-122"/>
              </a:rPr>
              <a:t>  全压起动控制</a:t>
            </a:r>
            <a:endParaRPr lang="ko-KR" altLang="en-US" sz="2000" smtClean="0">
              <a:ea typeface="宋体" pitchFamily="2" charset="-122"/>
            </a:endParaRPr>
          </a:p>
        </p:txBody>
      </p:sp>
      <p:sp>
        <p:nvSpPr>
          <p:cNvPr id="6147" name="Rectangle 3"/>
          <p:cNvSpPr>
            <a:spLocks noGrp="1" noChangeArrowheads="1"/>
          </p:cNvSpPr>
          <p:nvPr>
            <p:ph type="body" idx="1"/>
          </p:nvPr>
        </p:nvSpPr>
        <p:spPr>
          <a:xfrm>
            <a:off x="0" y="1340768"/>
            <a:ext cx="9036496" cy="5040982"/>
          </a:xfrm>
        </p:spPr>
        <p:txBody>
          <a:bodyPr/>
          <a:lstStyle/>
          <a:p>
            <a:pPr eaLnBrk="1" hangingPunct="1">
              <a:lnSpc>
                <a:spcPct val="80000"/>
              </a:lnSpc>
              <a:buFont typeface="Wingdings" pitchFamily="2" charset="2"/>
              <a:buNone/>
            </a:pPr>
            <a:r>
              <a:rPr lang="en-US" altLang="zh-CN" sz="2000" dirty="0" smtClean="0">
                <a:solidFill>
                  <a:schemeClr val="tx1"/>
                </a:solidFill>
                <a:latin typeface="宋体" pitchFamily="2" charset="-122"/>
                <a:ea typeface="宋体" pitchFamily="2" charset="-122"/>
              </a:rPr>
              <a:t>          </a:t>
            </a:r>
            <a:r>
              <a:rPr lang="en-US" altLang="zh-CN" sz="2000" dirty="0" smtClean="0">
                <a:solidFill>
                  <a:srgbClr val="FF0000"/>
                </a:solidFill>
                <a:latin typeface="宋体" pitchFamily="2" charset="-122"/>
                <a:ea typeface="宋体" pitchFamily="2" charset="-122"/>
              </a:rPr>
              <a:t>HK</a:t>
            </a:r>
            <a:r>
              <a:rPr lang="zh-CN" altLang="en-US" sz="2000" dirty="0" smtClean="0">
                <a:solidFill>
                  <a:srgbClr val="FF0000"/>
                </a:solidFill>
                <a:latin typeface="宋体" pitchFamily="2" charset="-122"/>
                <a:ea typeface="宋体" pitchFamily="2" charset="-122"/>
              </a:rPr>
              <a:t>系列瓷底胶盖刀开关</a:t>
            </a:r>
            <a:r>
              <a:rPr lang="zh-CN" altLang="en-US" sz="2000" dirty="0" smtClean="0">
                <a:solidFill>
                  <a:schemeClr val="tx1"/>
                </a:solidFill>
                <a:latin typeface="宋体" pitchFamily="2" charset="-122"/>
                <a:ea typeface="宋体" pitchFamily="2" charset="-122"/>
              </a:rPr>
              <a:t>又称为开启式负荷开关，不设专门的灭弧装置，仅利用胶盖的遮护以防电弧灼伤人手，因此不宜带负载操作，适用于接通或断开有电压而无负载电流的电路。其结构简单、操作方便、价格便宜，在一般的照明电路和功率小于</a:t>
            </a:r>
            <a:r>
              <a:rPr lang="en-US" altLang="zh-CN" sz="2000" dirty="0" smtClean="0">
                <a:solidFill>
                  <a:schemeClr val="tx1"/>
                </a:solidFill>
                <a:latin typeface="宋体" pitchFamily="2" charset="-122"/>
                <a:ea typeface="宋体" pitchFamily="2" charset="-122"/>
              </a:rPr>
              <a:t>5.5KW</a:t>
            </a:r>
            <a:r>
              <a:rPr lang="zh-CN" altLang="en-US" sz="2000" dirty="0" smtClean="0">
                <a:solidFill>
                  <a:schemeClr val="tx1"/>
                </a:solidFill>
                <a:latin typeface="宋体" pitchFamily="2" charset="-122"/>
                <a:ea typeface="宋体" pitchFamily="2" charset="-122"/>
              </a:rPr>
              <a:t>的电动机控制电路中仍可采用。</a:t>
            </a:r>
          </a:p>
          <a:p>
            <a:pPr eaLnBrk="1" hangingPunct="1">
              <a:lnSpc>
                <a:spcPct val="80000"/>
              </a:lnSpc>
              <a:buFont typeface="Wingdings" pitchFamily="2" charset="2"/>
              <a:buNone/>
            </a:pPr>
            <a:r>
              <a:rPr lang="zh-CN" altLang="en-US" sz="2000" dirty="0" smtClean="0">
                <a:solidFill>
                  <a:schemeClr val="tx1"/>
                </a:solidFill>
                <a:latin typeface="宋体" pitchFamily="2" charset="-122"/>
                <a:ea typeface="宋体" pitchFamily="2" charset="-122"/>
              </a:rPr>
              <a:t>          操作时动作应迅速，使电弧较快熄灭，既能避免灼伤人手，也能减少电弧对动触刀和静触座的灼损。</a:t>
            </a:r>
          </a:p>
          <a:p>
            <a:pPr eaLnBrk="1" hangingPunct="1">
              <a:lnSpc>
                <a:spcPct val="80000"/>
              </a:lnSpc>
              <a:buFont typeface="Wingdings" pitchFamily="2" charset="2"/>
              <a:buNone/>
            </a:pPr>
            <a:r>
              <a:rPr lang="zh-CN" altLang="en-US" sz="2000" dirty="0" smtClean="0">
                <a:solidFill>
                  <a:schemeClr val="tx1"/>
                </a:solidFill>
                <a:latin typeface="宋体" pitchFamily="2" charset="-122"/>
                <a:ea typeface="宋体" pitchFamily="2" charset="-122"/>
              </a:rPr>
              <a:t>          安装</a:t>
            </a:r>
            <a:r>
              <a:rPr lang="en-US" altLang="zh-CN" sz="2000" dirty="0" smtClean="0">
                <a:solidFill>
                  <a:schemeClr val="tx1"/>
                </a:solidFill>
                <a:latin typeface="宋体" pitchFamily="2" charset="-122"/>
                <a:ea typeface="宋体" pitchFamily="2" charset="-122"/>
              </a:rPr>
              <a:t>HK</a:t>
            </a:r>
            <a:r>
              <a:rPr lang="zh-CN" altLang="en-US" sz="2000" dirty="0" smtClean="0">
                <a:solidFill>
                  <a:schemeClr val="tx1"/>
                </a:solidFill>
                <a:latin typeface="宋体" pitchFamily="2" charset="-122"/>
                <a:ea typeface="宋体" pitchFamily="2" charset="-122"/>
              </a:rPr>
              <a:t>系列刀开关时，手柄要向上，不得倒装或平装，否则在分断状态手柄有可能松动落下引起误合闸，造成人身安全事故。接线时进线和出线不能接反，电源线接在上端，负载接在熔丝下端，否则在更换熔丝时会发生触电事故。</a:t>
            </a:r>
          </a:p>
          <a:p>
            <a:pPr eaLnBrk="1" hangingPunct="1">
              <a:lnSpc>
                <a:spcPct val="80000"/>
              </a:lnSpc>
              <a:buFont typeface="Wingdings" pitchFamily="2" charset="2"/>
              <a:buNone/>
            </a:pPr>
            <a:r>
              <a:rPr lang="en-US" altLang="zh-CN" sz="2000" dirty="0" smtClean="0">
                <a:solidFill>
                  <a:schemeClr val="tx1"/>
                </a:solidFill>
                <a:latin typeface="宋体" pitchFamily="2" charset="-122"/>
                <a:ea typeface="宋体" pitchFamily="2" charset="-122"/>
              </a:rPr>
              <a:t>         </a:t>
            </a:r>
            <a:r>
              <a:rPr lang="en-US" altLang="zh-CN" sz="2000" dirty="0" smtClean="0">
                <a:solidFill>
                  <a:srgbClr val="FF0000"/>
                </a:solidFill>
                <a:latin typeface="宋体" pitchFamily="2" charset="-122"/>
                <a:ea typeface="宋体" pitchFamily="2" charset="-122"/>
              </a:rPr>
              <a:t>HH</a:t>
            </a:r>
            <a:r>
              <a:rPr lang="zh-CN" altLang="en-US" sz="2000" dirty="0" smtClean="0">
                <a:solidFill>
                  <a:srgbClr val="FF0000"/>
                </a:solidFill>
                <a:latin typeface="宋体" pitchFamily="2" charset="-122"/>
                <a:ea typeface="宋体" pitchFamily="2" charset="-122"/>
              </a:rPr>
              <a:t>系列铁壳开关</a:t>
            </a:r>
            <a:r>
              <a:rPr lang="zh-CN" altLang="en-US" sz="2000" dirty="0" smtClean="0">
                <a:solidFill>
                  <a:schemeClr val="tx1"/>
                </a:solidFill>
                <a:latin typeface="宋体" pitchFamily="2" charset="-122"/>
                <a:ea typeface="宋体" pitchFamily="2" charset="-122"/>
              </a:rPr>
              <a:t>又称为封闭式负荷开关，因其外壳为铁制壳，故俗称为铁壳开关。铁壳开关的灭弧性能、操作及通断负载的能力和安全防护性能都优于ＨＫ 系列瓷底胶盖刀开关，但其价格比瓷底胶盖刀开关贵。</a:t>
            </a:r>
          </a:p>
          <a:p>
            <a:pPr eaLnBrk="1" hangingPunct="1">
              <a:lnSpc>
                <a:spcPct val="80000"/>
              </a:lnSpc>
              <a:buFont typeface="Wingdings" pitchFamily="2" charset="2"/>
              <a:buNone/>
            </a:pPr>
            <a:r>
              <a:rPr lang="en-US" altLang="zh-CN" sz="2000" dirty="0" smtClean="0">
                <a:solidFill>
                  <a:schemeClr val="tx1"/>
                </a:solidFill>
                <a:latin typeface="宋体" pitchFamily="2" charset="-122"/>
                <a:ea typeface="宋体" pitchFamily="2" charset="-122"/>
              </a:rPr>
              <a:t>          HH</a:t>
            </a:r>
            <a:r>
              <a:rPr lang="zh-CN" altLang="en-US" sz="2000" dirty="0" smtClean="0">
                <a:solidFill>
                  <a:schemeClr val="tx1"/>
                </a:solidFill>
                <a:latin typeface="宋体" pitchFamily="2" charset="-122"/>
                <a:ea typeface="宋体" pitchFamily="2" charset="-122"/>
              </a:rPr>
              <a:t>系列铁壳开关的操作机构具有以下两个特点：一是采用了弹簧储能分合闸方式，其分合闸的速度与手柄的操作速度无关，从而提高了开关通断负载的能力；二是设有联锁装置，保证开关在合闸状态下开关盖不能开启，开关盖开启时又不能合闸，充分发挥外壳的防护作用，并保证了更换熔丝等操作的安全</a:t>
            </a:r>
            <a:r>
              <a:rPr lang="zh-CN" altLang="en-US" sz="2000" dirty="0" smtClean="0">
                <a:solidFill>
                  <a:schemeClr val="tx1"/>
                </a:solidFill>
                <a:ea typeface="Gulim" pitchFamily="34" charset="-127"/>
              </a:rPr>
              <a:t>。</a:t>
            </a:r>
          </a:p>
        </p:txBody>
      </p:sp>
      <p:sp>
        <p:nvSpPr>
          <p:cNvPr id="6148" name="Rectangle 4"/>
          <p:cNvSpPr>
            <a:spLocks noChangeArrowheads="1"/>
          </p:cNvSpPr>
          <p:nvPr/>
        </p:nvSpPr>
        <p:spPr bwMode="auto">
          <a:xfrm>
            <a:off x="250825" y="428625"/>
            <a:ext cx="165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zh-CN" altLang="en-US" sz="2800" b="1">
                <a:solidFill>
                  <a:srgbClr val="FFFF00"/>
                </a:solidFill>
                <a:ea typeface="宋体" pitchFamily="2" charset="-122"/>
              </a:rPr>
              <a:t>知识链接</a:t>
            </a:r>
            <a:r>
              <a:rPr lang="zh-CN" altLang="en-US">
                <a:ea typeface="宋体" pitchFamily="2" charset="-122"/>
              </a:rPr>
              <a:t> </a:t>
            </a:r>
          </a:p>
        </p:txBody>
      </p:sp>
    </p:spTree>
    <p:extLst>
      <p:ext uri="{BB962C8B-B14F-4D97-AF65-F5344CB8AC3E}">
        <p14:creationId xmlns:p14="http://schemas.microsoft.com/office/powerpoint/2010/main" val="38525457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body" idx="1"/>
          </p:nvPr>
        </p:nvSpPr>
        <p:spPr>
          <a:xfrm>
            <a:off x="0" y="1484313"/>
            <a:ext cx="3384550" cy="4537075"/>
          </a:xfrm>
        </p:spPr>
        <p:txBody>
          <a:bodyPr/>
          <a:lstStyle/>
          <a:p>
            <a:pPr eaLnBrk="1" hangingPunct="1">
              <a:lnSpc>
                <a:spcPct val="90000"/>
              </a:lnSpc>
              <a:buFont typeface="Wingdings" pitchFamily="2" charset="2"/>
              <a:buNone/>
            </a:pPr>
            <a:r>
              <a:rPr lang="zh-CN" altLang="en-US" sz="2200" smtClean="0">
                <a:solidFill>
                  <a:schemeClr val="tx1"/>
                </a:solidFill>
                <a:ea typeface="Gulim" pitchFamily="34" charset="-127"/>
              </a:rPr>
              <a:t>         </a:t>
            </a:r>
            <a:endParaRPr lang="zh-CN" altLang="zh-CN" sz="2400" smtClean="0">
              <a:solidFill>
                <a:schemeClr val="tx1"/>
              </a:solidFill>
              <a:ea typeface="Gulim" pitchFamily="34" charset="-127"/>
            </a:endParaRPr>
          </a:p>
        </p:txBody>
      </p:sp>
      <p:sp>
        <p:nvSpPr>
          <p:cNvPr id="43011" name="Rectangle 4"/>
          <p:cNvSpPr>
            <a:spLocks noChangeArrowheads="1"/>
          </p:cNvSpPr>
          <p:nvPr/>
        </p:nvSpPr>
        <p:spPr bwMode="auto">
          <a:xfrm>
            <a:off x="250825" y="428625"/>
            <a:ext cx="21605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zh-CN" altLang="en-US" sz="2800" b="1">
                <a:solidFill>
                  <a:srgbClr val="FFFF00"/>
                </a:solidFill>
                <a:ea typeface="宋体" pitchFamily="2" charset="-122"/>
              </a:rPr>
              <a:t>知识链接</a:t>
            </a:r>
            <a:endParaRPr lang="en-US" altLang="zh-CN">
              <a:ea typeface="宋体" pitchFamily="2" charset="-122"/>
            </a:endParaRPr>
          </a:p>
        </p:txBody>
      </p:sp>
      <p:sp>
        <p:nvSpPr>
          <p:cNvPr id="43012" name="Rectangle 5"/>
          <p:cNvSpPr>
            <a:spLocks noGrp="1" noChangeArrowheads="1"/>
          </p:cNvSpPr>
          <p:nvPr>
            <p:ph type="title"/>
          </p:nvPr>
        </p:nvSpPr>
        <p:spPr>
          <a:xfrm>
            <a:off x="179388" y="333375"/>
            <a:ext cx="8785225" cy="609600"/>
          </a:xfrm>
          <a:noFill/>
        </p:spPr>
        <p:txBody>
          <a:bodyPr>
            <a:normAutofit fontScale="90000"/>
          </a:bodyPr>
          <a:lstStyle/>
          <a:p>
            <a:pPr eaLnBrk="1" hangingPunct="1"/>
            <a:r>
              <a:rPr lang="en-US" altLang="en-US" dirty="0" smtClean="0">
                <a:ea typeface="Gulim" pitchFamily="34" charset="-127"/>
              </a:rPr>
              <a:t>         </a:t>
            </a:r>
            <a:r>
              <a:rPr lang="en-US" altLang="en-US" dirty="0" err="1" smtClean="0">
                <a:ea typeface="Gulim" pitchFamily="34" charset="-127"/>
              </a:rPr>
              <a:t>工作任务二</a:t>
            </a:r>
            <a:r>
              <a:rPr lang="en-US" altLang="en-US" dirty="0" smtClean="0">
                <a:ea typeface="Gulim" pitchFamily="34" charset="-127"/>
              </a:rPr>
              <a:t> </a:t>
            </a:r>
            <a:r>
              <a:rPr lang="en-US" altLang="zh-CN" dirty="0" smtClean="0">
                <a:ea typeface="Gulim" pitchFamily="34" charset="-127"/>
              </a:rPr>
              <a:t>Y</a:t>
            </a:r>
            <a:r>
              <a:rPr lang="en-US" altLang="en-US" dirty="0" smtClean="0">
                <a:ea typeface="Gulim" pitchFamily="34" charset="-127"/>
              </a:rPr>
              <a:t>-∆</a:t>
            </a:r>
            <a:r>
              <a:rPr lang="en-US" altLang="en-US" dirty="0" err="1" smtClean="0">
                <a:ea typeface="Gulim" pitchFamily="34" charset="-127"/>
              </a:rPr>
              <a:t>降压起动控制</a:t>
            </a:r>
            <a:endParaRPr lang="ko-KR" altLang="en-US" dirty="0" smtClean="0">
              <a:ea typeface="Gulim" pitchFamily="34" charset="-127"/>
            </a:endParaRPr>
          </a:p>
        </p:txBody>
      </p:sp>
      <p:sp>
        <p:nvSpPr>
          <p:cNvPr id="43013" name="Rectangle 6"/>
          <p:cNvSpPr>
            <a:spLocks noChangeArrowheads="1"/>
          </p:cNvSpPr>
          <p:nvPr/>
        </p:nvSpPr>
        <p:spPr bwMode="auto">
          <a:xfrm>
            <a:off x="6588125" y="3554413"/>
            <a:ext cx="2222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zh-CN" altLang="en-US">
                <a:ea typeface="宋体" pitchFamily="2" charset="-122"/>
              </a:rPr>
              <a:t> </a:t>
            </a:r>
          </a:p>
        </p:txBody>
      </p:sp>
      <p:pic>
        <p:nvPicPr>
          <p:cNvPr id="4301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338" y="1268413"/>
            <a:ext cx="5903912"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5" name="Rectangle 11"/>
          <p:cNvSpPr>
            <a:spLocks noChangeArrowheads="1"/>
          </p:cNvSpPr>
          <p:nvPr/>
        </p:nvSpPr>
        <p:spPr bwMode="auto">
          <a:xfrm>
            <a:off x="179388" y="1225550"/>
            <a:ext cx="2879725" cy="527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zh-CN" altLang="en-US" sz="2000" b="1">
                <a:ea typeface="宋体" pitchFamily="2" charset="-122"/>
              </a:rPr>
              <a:t>常用的时间继电器多为空气阻尼式，空气阻尼式时间继电器的主要故障是延时不准确。其原因一是在使用一段时间或经过拆卸后，空气室密封不严，或者橡皮膜老化，以及弹簧疲劳等，这样会使动作延时缩短，甚至不产生延时；二是有灰尘进入空气室，使空气通道受</a:t>
            </a:r>
          </a:p>
          <a:p>
            <a:pPr algn="ctr"/>
            <a:r>
              <a:rPr lang="zh-CN" altLang="en-US" sz="2000" b="1">
                <a:ea typeface="宋体" pitchFamily="2" charset="-122"/>
              </a:rPr>
              <a:t>到阻塞，甚至堵塞了进气孔，则延时就会变得很长。出现以上故障时应拆开空气室进行清洗，或更换零件即可。 </a:t>
            </a:r>
          </a:p>
        </p:txBody>
      </p:sp>
    </p:spTree>
    <p:extLst>
      <p:ext uri="{BB962C8B-B14F-4D97-AF65-F5344CB8AC3E}">
        <p14:creationId xmlns:p14="http://schemas.microsoft.com/office/powerpoint/2010/main" val="29484444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body" idx="1"/>
          </p:nvPr>
        </p:nvSpPr>
        <p:spPr>
          <a:xfrm>
            <a:off x="0" y="1484313"/>
            <a:ext cx="3384550" cy="4537075"/>
          </a:xfrm>
        </p:spPr>
        <p:txBody>
          <a:bodyPr/>
          <a:lstStyle/>
          <a:p>
            <a:pPr eaLnBrk="1" hangingPunct="1">
              <a:lnSpc>
                <a:spcPct val="90000"/>
              </a:lnSpc>
              <a:buFont typeface="Wingdings" pitchFamily="2" charset="2"/>
              <a:buNone/>
            </a:pPr>
            <a:r>
              <a:rPr lang="zh-CN" altLang="en-US" sz="2200" smtClean="0">
                <a:solidFill>
                  <a:schemeClr val="tx1"/>
                </a:solidFill>
                <a:ea typeface="Gulim" pitchFamily="34" charset="-127"/>
              </a:rPr>
              <a:t>         </a:t>
            </a:r>
            <a:endParaRPr lang="zh-CN" altLang="zh-CN" sz="2400" smtClean="0">
              <a:solidFill>
                <a:schemeClr val="tx1"/>
              </a:solidFill>
              <a:ea typeface="Gulim" pitchFamily="34" charset="-127"/>
            </a:endParaRPr>
          </a:p>
        </p:txBody>
      </p:sp>
      <p:sp>
        <p:nvSpPr>
          <p:cNvPr id="44035" name="Rectangle 3"/>
          <p:cNvSpPr>
            <a:spLocks noChangeArrowheads="1"/>
          </p:cNvSpPr>
          <p:nvPr/>
        </p:nvSpPr>
        <p:spPr bwMode="auto">
          <a:xfrm>
            <a:off x="250825" y="428625"/>
            <a:ext cx="21605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zh-CN" altLang="en-US" sz="2800" b="1">
                <a:solidFill>
                  <a:srgbClr val="FFFF00"/>
                </a:solidFill>
                <a:ea typeface="宋体" pitchFamily="2" charset="-122"/>
              </a:rPr>
              <a:t>知识链接</a:t>
            </a:r>
            <a:endParaRPr lang="en-US" altLang="zh-CN">
              <a:ea typeface="宋体" pitchFamily="2" charset="-122"/>
            </a:endParaRPr>
          </a:p>
        </p:txBody>
      </p:sp>
      <p:sp>
        <p:nvSpPr>
          <p:cNvPr id="44036" name="Rectangle 4"/>
          <p:cNvSpPr>
            <a:spLocks noGrp="1" noChangeArrowheads="1"/>
          </p:cNvSpPr>
          <p:nvPr>
            <p:ph type="title"/>
          </p:nvPr>
        </p:nvSpPr>
        <p:spPr>
          <a:xfrm>
            <a:off x="179388" y="333375"/>
            <a:ext cx="8785225" cy="609600"/>
          </a:xfrm>
          <a:noFill/>
        </p:spPr>
        <p:txBody>
          <a:bodyPr>
            <a:normAutofit fontScale="90000"/>
          </a:bodyPr>
          <a:lstStyle/>
          <a:p>
            <a:pPr eaLnBrk="1" hangingPunct="1"/>
            <a:r>
              <a:rPr lang="en-US" altLang="en-US" dirty="0" smtClean="0">
                <a:ea typeface="Gulim" pitchFamily="34" charset="-127"/>
              </a:rPr>
              <a:t>         </a:t>
            </a:r>
            <a:r>
              <a:rPr lang="en-US" altLang="en-US" dirty="0" err="1" smtClean="0">
                <a:ea typeface="Gulim" pitchFamily="34" charset="-127"/>
              </a:rPr>
              <a:t>工作任务二</a:t>
            </a:r>
            <a:r>
              <a:rPr lang="en-US" altLang="en-US" dirty="0" smtClean="0">
                <a:ea typeface="Gulim" pitchFamily="34" charset="-127"/>
              </a:rPr>
              <a:t> </a:t>
            </a:r>
            <a:r>
              <a:rPr lang="en-US" altLang="zh-CN" dirty="0" smtClean="0">
                <a:ea typeface="Gulim" pitchFamily="34" charset="-127"/>
              </a:rPr>
              <a:t>Y</a:t>
            </a:r>
            <a:r>
              <a:rPr lang="en-US" altLang="en-US" dirty="0" smtClean="0">
                <a:ea typeface="Gulim" pitchFamily="34" charset="-127"/>
              </a:rPr>
              <a:t>-∆</a:t>
            </a:r>
            <a:r>
              <a:rPr lang="en-US" altLang="en-US" dirty="0" err="1" smtClean="0">
                <a:ea typeface="Gulim" pitchFamily="34" charset="-127"/>
              </a:rPr>
              <a:t>降压起动控制</a:t>
            </a:r>
            <a:endParaRPr lang="ko-KR" altLang="en-US" dirty="0" smtClean="0">
              <a:ea typeface="Gulim" pitchFamily="34" charset="-127"/>
            </a:endParaRPr>
          </a:p>
        </p:txBody>
      </p:sp>
      <p:sp>
        <p:nvSpPr>
          <p:cNvPr id="44037" name="Rectangle 5"/>
          <p:cNvSpPr>
            <a:spLocks noChangeArrowheads="1"/>
          </p:cNvSpPr>
          <p:nvPr/>
        </p:nvSpPr>
        <p:spPr bwMode="auto">
          <a:xfrm>
            <a:off x="6588125" y="3554413"/>
            <a:ext cx="2222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zh-CN" altLang="en-US">
                <a:ea typeface="宋体" pitchFamily="2" charset="-122"/>
              </a:rPr>
              <a:t> </a:t>
            </a:r>
          </a:p>
        </p:txBody>
      </p:sp>
      <p:sp>
        <p:nvSpPr>
          <p:cNvPr id="44038" name="Rectangle 8"/>
          <p:cNvSpPr>
            <a:spLocks noChangeArrowheads="1"/>
          </p:cNvSpPr>
          <p:nvPr/>
        </p:nvSpPr>
        <p:spPr bwMode="auto">
          <a:xfrm>
            <a:off x="0" y="1268413"/>
            <a:ext cx="9144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ltLang="zh-CN" sz="2400">
                <a:ea typeface="宋体" pitchFamily="2" charset="-122"/>
              </a:rPr>
              <a:t>Y</a:t>
            </a:r>
            <a:r>
              <a:rPr lang="en-US" altLang="en-US" sz="2400"/>
              <a:t>-∆</a:t>
            </a:r>
            <a:r>
              <a:rPr lang="zh-CN" altLang="en-US" sz="2400" b="1">
                <a:ea typeface="宋体" pitchFamily="2" charset="-122"/>
              </a:rPr>
              <a:t>降压起动</a:t>
            </a:r>
          </a:p>
          <a:p>
            <a:r>
              <a:rPr lang="zh-CN" altLang="en-US" sz="2000" b="1">
                <a:ea typeface="宋体" pitchFamily="2" charset="-122"/>
              </a:rPr>
              <a:t>        当电动机容量较大</a:t>
            </a:r>
            <a:r>
              <a:rPr lang="en-US" altLang="zh-CN" sz="2000" b="1">
                <a:ea typeface="宋体" pitchFamily="2" charset="-122"/>
              </a:rPr>
              <a:t>(10KW</a:t>
            </a:r>
            <a:r>
              <a:rPr lang="zh-CN" altLang="en-US" sz="2000" b="1">
                <a:ea typeface="宋体" pitchFamily="2" charset="-122"/>
              </a:rPr>
              <a:t>以上</a:t>
            </a:r>
            <a:r>
              <a:rPr lang="en-US" altLang="zh-CN" sz="2000" b="1">
                <a:ea typeface="宋体" pitchFamily="2" charset="-122"/>
              </a:rPr>
              <a:t>)</a:t>
            </a:r>
            <a:r>
              <a:rPr lang="zh-CN" altLang="en-US" sz="2000" b="1">
                <a:ea typeface="宋体" pitchFamily="2" charset="-122"/>
              </a:rPr>
              <a:t>时，为减小起动电流，一般采用降压起动的方式来起动，适用于在空载或轻载状态下的起动。常用的降压起动方式有星形－三角形降压起动、串电阻降压起动、自耦变压器降压起动、延边三角形降压起动等。</a:t>
            </a:r>
          </a:p>
        </p:txBody>
      </p:sp>
      <p:sp>
        <p:nvSpPr>
          <p:cNvPr id="44039" name="Rectangle 9"/>
          <p:cNvSpPr>
            <a:spLocks noChangeArrowheads="1"/>
          </p:cNvSpPr>
          <p:nvPr/>
        </p:nvSpPr>
        <p:spPr bwMode="auto">
          <a:xfrm>
            <a:off x="4643438" y="2746375"/>
            <a:ext cx="4260850"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zh-CN" altLang="en-US" sz="2000">
                <a:ea typeface="宋体" pitchFamily="2" charset="-122"/>
              </a:rPr>
              <a:t>        </a:t>
            </a:r>
            <a:r>
              <a:rPr lang="en-US" altLang="zh-CN" sz="2000" b="1">
                <a:ea typeface="宋体" pitchFamily="2" charset="-122"/>
              </a:rPr>
              <a:t>Y-Δ</a:t>
            </a:r>
            <a:r>
              <a:rPr lang="zh-CN" altLang="en-US" sz="2000" b="1">
                <a:ea typeface="宋体" pitchFamily="2" charset="-122"/>
              </a:rPr>
              <a:t>降压起动控制，即电动机起动时把定子绕组连接成星形，起动完毕时再恢复成三角形。</a:t>
            </a:r>
          </a:p>
          <a:p>
            <a:pPr eaLnBrk="1" hangingPunct="1"/>
            <a:r>
              <a:rPr lang="en-US" altLang="zh-CN" sz="2000" b="1">
                <a:ea typeface="宋体" pitchFamily="2" charset="-122"/>
              </a:rPr>
              <a:t>        Y-Δ</a:t>
            </a:r>
            <a:r>
              <a:rPr lang="zh-CN" altLang="en-US" sz="2000" b="1">
                <a:ea typeface="宋体" pitchFamily="2" charset="-122"/>
              </a:rPr>
              <a:t>降压起动适用于定子绕组正常运行时为三角形连结的电动机。</a:t>
            </a:r>
            <a:r>
              <a:rPr lang="en-US" altLang="zh-CN" sz="2000" b="1">
                <a:ea typeface="宋体" pitchFamily="2" charset="-122"/>
              </a:rPr>
              <a:t>Y</a:t>
            </a:r>
            <a:r>
              <a:rPr lang="zh-CN" altLang="en-US" sz="2000" b="1">
                <a:ea typeface="宋体" pitchFamily="2" charset="-122"/>
              </a:rPr>
              <a:t>接降压起动时，定子绕组承受相电压，起动电流降低为三角形起动电流的三分之一，起动转矩也降低为三角形起动转矩的三分之一。图</a:t>
            </a:r>
            <a:r>
              <a:rPr lang="en-US" altLang="zh-CN" sz="2000" b="1">
                <a:ea typeface="宋体" pitchFamily="2" charset="-122"/>
              </a:rPr>
              <a:t>1-54</a:t>
            </a:r>
            <a:r>
              <a:rPr lang="zh-CN" altLang="en-US" sz="2000" b="1">
                <a:ea typeface="宋体" pitchFamily="2" charset="-122"/>
              </a:rPr>
              <a:t>为电动机定子绕组</a:t>
            </a:r>
            <a:r>
              <a:rPr lang="en-US" altLang="zh-CN" sz="2000" b="1">
                <a:ea typeface="宋体" pitchFamily="2" charset="-122"/>
              </a:rPr>
              <a:t>Y</a:t>
            </a:r>
            <a:r>
              <a:rPr lang="zh-CN" altLang="en-US" sz="2000" b="1">
                <a:ea typeface="宋体" pitchFamily="2" charset="-122"/>
              </a:rPr>
              <a:t>形和</a:t>
            </a:r>
            <a:r>
              <a:rPr lang="en-US" altLang="zh-CN" sz="2000" b="1">
                <a:ea typeface="宋体" pitchFamily="2" charset="-122"/>
              </a:rPr>
              <a:t>Δ</a:t>
            </a:r>
            <a:r>
              <a:rPr lang="zh-CN" altLang="en-US" sz="2000" b="1">
                <a:ea typeface="宋体" pitchFamily="2" charset="-122"/>
              </a:rPr>
              <a:t>形接线原理图</a:t>
            </a:r>
            <a:r>
              <a:rPr lang="zh-CN" altLang="en-US" b="1">
                <a:ea typeface="宋体" pitchFamily="2" charset="-122"/>
              </a:rPr>
              <a:t>。 </a:t>
            </a:r>
          </a:p>
        </p:txBody>
      </p:sp>
      <p:pic>
        <p:nvPicPr>
          <p:cNvPr id="4404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3284538"/>
            <a:ext cx="3590925"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97380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body" idx="1"/>
          </p:nvPr>
        </p:nvSpPr>
        <p:spPr>
          <a:xfrm>
            <a:off x="0" y="1484313"/>
            <a:ext cx="3384550" cy="4537075"/>
          </a:xfrm>
        </p:spPr>
        <p:txBody>
          <a:bodyPr/>
          <a:lstStyle/>
          <a:p>
            <a:pPr eaLnBrk="1" hangingPunct="1">
              <a:lnSpc>
                <a:spcPct val="90000"/>
              </a:lnSpc>
              <a:buFont typeface="Wingdings" pitchFamily="2" charset="2"/>
              <a:buNone/>
            </a:pPr>
            <a:r>
              <a:rPr lang="zh-CN" altLang="en-US" sz="2200" smtClean="0">
                <a:solidFill>
                  <a:schemeClr val="tx1"/>
                </a:solidFill>
                <a:ea typeface="Gulim" pitchFamily="34" charset="-127"/>
              </a:rPr>
              <a:t>         </a:t>
            </a:r>
            <a:endParaRPr lang="zh-CN" altLang="zh-CN" sz="2400" smtClean="0">
              <a:solidFill>
                <a:schemeClr val="tx1"/>
              </a:solidFill>
              <a:ea typeface="Gulim" pitchFamily="34" charset="-127"/>
            </a:endParaRPr>
          </a:p>
        </p:txBody>
      </p:sp>
      <p:sp>
        <p:nvSpPr>
          <p:cNvPr id="45059" name="Rectangle 3"/>
          <p:cNvSpPr>
            <a:spLocks noChangeArrowheads="1"/>
          </p:cNvSpPr>
          <p:nvPr/>
        </p:nvSpPr>
        <p:spPr bwMode="auto">
          <a:xfrm>
            <a:off x="250825" y="428625"/>
            <a:ext cx="21605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zh-CN" altLang="en-US" sz="2800" b="1">
                <a:solidFill>
                  <a:srgbClr val="FFFF00"/>
                </a:solidFill>
                <a:ea typeface="宋体" pitchFamily="2" charset="-122"/>
              </a:rPr>
              <a:t>基本任务</a:t>
            </a:r>
            <a:endParaRPr lang="en-US" altLang="zh-CN">
              <a:ea typeface="宋体" pitchFamily="2" charset="-122"/>
            </a:endParaRPr>
          </a:p>
        </p:txBody>
      </p:sp>
      <p:sp>
        <p:nvSpPr>
          <p:cNvPr id="45060" name="Rectangle 4"/>
          <p:cNvSpPr>
            <a:spLocks noGrp="1" noChangeArrowheads="1"/>
          </p:cNvSpPr>
          <p:nvPr>
            <p:ph type="title"/>
          </p:nvPr>
        </p:nvSpPr>
        <p:spPr>
          <a:xfrm>
            <a:off x="179388" y="333375"/>
            <a:ext cx="8785225" cy="609600"/>
          </a:xfrm>
          <a:noFill/>
        </p:spPr>
        <p:txBody>
          <a:bodyPr>
            <a:normAutofit fontScale="90000"/>
          </a:bodyPr>
          <a:lstStyle/>
          <a:p>
            <a:pPr eaLnBrk="1" hangingPunct="1"/>
            <a:r>
              <a:rPr lang="en-US" altLang="en-US" dirty="0" smtClean="0">
                <a:ea typeface="Gulim" pitchFamily="34" charset="-127"/>
              </a:rPr>
              <a:t>        </a:t>
            </a:r>
            <a:r>
              <a:rPr lang="en-US" altLang="en-US" dirty="0" err="1" smtClean="0">
                <a:ea typeface="Gulim" pitchFamily="34" charset="-127"/>
              </a:rPr>
              <a:t>工作任务二</a:t>
            </a:r>
            <a:r>
              <a:rPr lang="en-US" altLang="en-US" dirty="0" smtClean="0">
                <a:ea typeface="Gulim" pitchFamily="34" charset="-127"/>
              </a:rPr>
              <a:t> </a:t>
            </a:r>
            <a:r>
              <a:rPr lang="en-US" altLang="zh-CN" dirty="0" smtClean="0">
                <a:ea typeface="Gulim" pitchFamily="34" charset="-127"/>
              </a:rPr>
              <a:t>Y</a:t>
            </a:r>
            <a:r>
              <a:rPr lang="en-US" altLang="en-US" dirty="0" smtClean="0">
                <a:ea typeface="Gulim" pitchFamily="34" charset="-127"/>
              </a:rPr>
              <a:t>-∆</a:t>
            </a:r>
            <a:r>
              <a:rPr lang="en-US" altLang="en-US" dirty="0" err="1" smtClean="0">
                <a:ea typeface="Gulim" pitchFamily="34" charset="-127"/>
              </a:rPr>
              <a:t>降压起动控制</a:t>
            </a:r>
            <a:endParaRPr lang="ko-KR" altLang="en-US" dirty="0" smtClean="0">
              <a:ea typeface="Gulim" pitchFamily="34" charset="-127"/>
            </a:endParaRPr>
          </a:p>
        </p:txBody>
      </p:sp>
      <p:sp>
        <p:nvSpPr>
          <p:cNvPr id="45061" name="Rectangle 5"/>
          <p:cNvSpPr>
            <a:spLocks noChangeArrowheads="1"/>
          </p:cNvSpPr>
          <p:nvPr/>
        </p:nvSpPr>
        <p:spPr bwMode="auto">
          <a:xfrm>
            <a:off x="6588125" y="3554413"/>
            <a:ext cx="2222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zh-CN" altLang="en-US">
                <a:ea typeface="宋体" pitchFamily="2" charset="-122"/>
              </a:rPr>
              <a:t> </a:t>
            </a:r>
          </a:p>
        </p:txBody>
      </p:sp>
      <p:sp>
        <p:nvSpPr>
          <p:cNvPr id="45062" name="Rectangle 8"/>
          <p:cNvSpPr>
            <a:spLocks noChangeArrowheads="1"/>
          </p:cNvSpPr>
          <p:nvPr/>
        </p:nvSpPr>
        <p:spPr bwMode="auto">
          <a:xfrm>
            <a:off x="395288" y="1341438"/>
            <a:ext cx="82804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200025">
              <a:buFont typeface="Wingdings" pitchFamily="2" charset="2"/>
              <a:buChar char="Ø"/>
            </a:pPr>
            <a:r>
              <a:rPr lang="zh-CN" altLang="en-US" sz="2400" b="1">
                <a:ea typeface="宋体" pitchFamily="2" charset="-122"/>
              </a:rPr>
              <a:t>任务要求</a:t>
            </a:r>
            <a:r>
              <a:rPr lang="en-US" altLang="zh-CN" sz="2400" b="1">
                <a:ea typeface="宋体" pitchFamily="2" charset="-122"/>
              </a:rPr>
              <a:t>:</a:t>
            </a:r>
          </a:p>
          <a:p>
            <a:pPr indent="200025"/>
            <a:r>
              <a:rPr lang="zh-CN" altLang="en-US" sz="2400" b="1">
                <a:ea typeface="宋体" pitchFamily="2" charset="-122"/>
              </a:rPr>
              <a:t>        电动机起动时，定子绕组接成星形，起动完毕，正常运行时接为三角形。</a:t>
            </a:r>
          </a:p>
          <a:p>
            <a:pPr indent="200025"/>
            <a:r>
              <a:rPr lang="zh-CN" altLang="en-US" sz="2400" b="1">
                <a:ea typeface="宋体" pitchFamily="2" charset="-122"/>
              </a:rPr>
              <a:t> </a:t>
            </a:r>
          </a:p>
          <a:p>
            <a:pPr indent="200025">
              <a:buFont typeface="Wingdings" pitchFamily="2" charset="2"/>
              <a:buChar char="Ø"/>
            </a:pPr>
            <a:r>
              <a:rPr lang="zh-CN" altLang="en-US" sz="2400" b="1">
                <a:ea typeface="宋体" pitchFamily="2" charset="-122"/>
              </a:rPr>
              <a:t>任务分析：</a:t>
            </a:r>
          </a:p>
          <a:p>
            <a:pPr indent="200025"/>
            <a:r>
              <a:rPr lang="zh-CN" altLang="en-US" sz="2400" b="1">
                <a:ea typeface="宋体" pitchFamily="2" charset="-122"/>
              </a:rPr>
              <a:t>         电路分为主电路和控制电路两部分。主电路中设置三个接触器</a:t>
            </a:r>
            <a:r>
              <a:rPr lang="en-US" altLang="zh-CN" sz="2400" b="1">
                <a:ea typeface="宋体" pitchFamily="2" charset="-122"/>
              </a:rPr>
              <a:t>KM1</a:t>
            </a:r>
            <a:r>
              <a:rPr lang="zh-CN" altLang="en-US" sz="2400" b="1">
                <a:ea typeface="宋体" pitchFamily="2" charset="-122"/>
              </a:rPr>
              <a:t>、</a:t>
            </a:r>
            <a:r>
              <a:rPr lang="en-US" altLang="zh-CN" sz="2400" b="1">
                <a:ea typeface="宋体" pitchFamily="2" charset="-122"/>
              </a:rPr>
              <a:t>KM2</a:t>
            </a:r>
            <a:r>
              <a:rPr lang="zh-CN" altLang="en-US" sz="2400" b="1">
                <a:ea typeface="宋体" pitchFamily="2" charset="-122"/>
              </a:rPr>
              <a:t>、</a:t>
            </a:r>
            <a:r>
              <a:rPr lang="en-US" altLang="zh-CN" sz="2400" b="1">
                <a:ea typeface="宋体" pitchFamily="2" charset="-122"/>
              </a:rPr>
              <a:t>KM3</a:t>
            </a:r>
            <a:r>
              <a:rPr lang="zh-CN" altLang="en-US" sz="2400" b="1">
                <a:ea typeface="宋体" pitchFamily="2" charset="-122"/>
              </a:rPr>
              <a:t>，当</a:t>
            </a:r>
            <a:r>
              <a:rPr lang="en-US" altLang="zh-CN" sz="2400" b="1">
                <a:ea typeface="宋体" pitchFamily="2" charset="-122"/>
              </a:rPr>
              <a:t>KM1</a:t>
            </a:r>
            <a:r>
              <a:rPr lang="zh-CN" altLang="en-US" sz="2400" b="1">
                <a:ea typeface="宋体" pitchFamily="2" charset="-122"/>
              </a:rPr>
              <a:t>和</a:t>
            </a:r>
            <a:r>
              <a:rPr lang="en-US" altLang="zh-CN" sz="2400" b="1">
                <a:ea typeface="宋体" pitchFamily="2" charset="-122"/>
              </a:rPr>
              <a:t>KM3</a:t>
            </a:r>
            <a:r>
              <a:rPr lang="zh-CN" altLang="en-US" sz="2400" b="1">
                <a:ea typeface="宋体" pitchFamily="2" charset="-122"/>
              </a:rPr>
              <a:t>的主触点闭合时，定子绕组星形连结（起动）；当</a:t>
            </a:r>
            <a:r>
              <a:rPr lang="en-US" altLang="zh-CN" sz="2400" b="1">
                <a:ea typeface="宋体" pitchFamily="2" charset="-122"/>
              </a:rPr>
              <a:t>KM1</a:t>
            </a:r>
            <a:r>
              <a:rPr lang="zh-CN" altLang="en-US" sz="2400" b="1">
                <a:ea typeface="宋体" pitchFamily="2" charset="-122"/>
              </a:rPr>
              <a:t>、</a:t>
            </a:r>
            <a:r>
              <a:rPr lang="en-US" altLang="zh-CN" sz="2400" b="1">
                <a:ea typeface="宋体" pitchFamily="2" charset="-122"/>
              </a:rPr>
              <a:t>KM2</a:t>
            </a:r>
            <a:r>
              <a:rPr lang="zh-CN" altLang="en-US" sz="2400" b="1">
                <a:ea typeface="宋体" pitchFamily="2" charset="-122"/>
              </a:rPr>
              <a:t>主触点闭合时，定子绕组三角形连结（运行）。控制电路按照时间控制原则实现自动切换。</a:t>
            </a:r>
          </a:p>
        </p:txBody>
      </p:sp>
    </p:spTree>
    <p:extLst>
      <p:ext uri="{BB962C8B-B14F-4D97-AF65-F5344CB8AC3E}">
        <p14:creationId xmlns:p14="http://schemas.microsoft.com/office/powerpoint/2010/main" val="2239972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body" idx="1"/>
          </p:nvPr>
        </p:nvSpPr>
        <p:spPr>
          <a:xfrm>
            <a:off x="0" y="1484313"/>
            <a:ext cx="3384550" cy="4537075"/>
          </a:xfrm>
        </p:spPr>
        <p:txBody>
          <a:bodyPr/>
          <a:lstStyle/>
          <a:p>
            <a:pPr eaLnBrk="1" hangingPunct="1">
              <a:lnSpc>
                <a:spcPct val="90000"/>
              </a:lnSpc>
              <a:buFont typeface="Wingdings" pitchFamily="2" charset="2"/>
              <a:buNone/>
            </a:pPr>
            <a:r>
              <a:rPr lang="zh-CN" altLang="en-US" sz="2200" smtClean="0">
                <a:solidFill>
                  <a:schemeClr val="tx1"/>
                </a:solidFill>
                <a:ea typeface="Gulim" pitchFamily="34" charset="-127"/>
              </a:rPr>
              <a:t>         </a:t>
            </a:r>
            <a:endParaRPr lang="zh-CN" altLang="zh-CN" sz="2400" smtClean="0">
              <a:solidFill>
                <a:schemeClr val="tx1"/>
              </a:solidFill>
              <a:ea typeface="Gulim" pitchFamily="34" charset="-127"/>
            </a:endParaRPr>
          </a:p>
        </p:txBody>
      </p:sp>
      <p:sp>
        <p:nvSpPr>
          <p:cNvPr id="46083" name="Rectangle 3"/>
          <p:cNvSpPr>
            <a:spLocks noChangeArrowheads="1"/>
          </p:cNvSpPr>
          <p:nvPr/>
        </p:nvSpPr>
        <p:spPr bwMode="auto">
          <a:xfrm>
            <a:off x="250825" y="428625"/>
            <a:ext cx="21605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zh-CN" altLang="en-US" sz="2800" b="1">
                <a:solidFill>
                  <a:srgbClr val="FFFF00"/>
                </a:solidFill>
                <a:ea typeface="宋体" pitchFamily="2" charset="-122"/>
              </a:rPr>
              <a:t>基本任务</a:t>
            </a:r>
            <a:endParaRPr lang="en-US" altLang="zh-CN">
              <a:ea typeface="宋体" pitchFamily="2" charset="-122"/>
            </a:endParaRPr>
          </a:p>
        </p:txBody>
      </p:sp>
      <p:sp>
        <p:nvSpPr>
          <p:cNvPr id="46084" name="Rectangle 4"/>
          <p:cNvSpPr>
            <a:spLocks noGrp="1" noChangeArrowheads="1"/>
          </p:cNvSpPr>
          <p:nvPr>
            <p:ph type="title"/>
          </p:nvPr>
        </p:nvSpPr>
        <p:spPr>
          <a:xfrm>
            <a:off x="179388" y="333375"/>
            <a:ext cx="8785225" cy="609600"/>
          </a:xfrm>
          <a:noFill/>
        </p:spPr>
        <p:txBody>
          <a:bodyPr>
            <a:normAutofit fontScale="90000"/>
          </a:bodyPr>
          <a:lstStyle/>
          <a:p>
            <a:pPr eaLnBrk="1" hangingPunct="1"/>
            <a:r>
              <a:rPr lang="en-US" altLang="en-US" dirty="0" smtClean="0">
                <a:ea typeface="Gulim" pitchFamily="34" charset="-127"/>
              </a:rPr>
              <a:t>          </a:t>
            </a:r>
            <a:r>
              <a:rPr lang="en-US" altLang="en-US" dirty="0" err="1" smtClean="0">
                <a:ea typeface="Gulim" pitchFamily="34" charset="-127"/>
              </a:rPr>
              <a:t>工作任务二</a:t>
            </a:r>
            <a:r>
              <a:rPr lang="en-US" altLang="en-US" dirty="0" smtClean="0">
                <a:ea typeface="Gulim" pitchFamily="34" charset="-127"/>
              </a:rPr>
              <a:t> </a:t>
            </a:r>
            <a:r>
              <a:rPr lang="en-US" altLang="zh-CN" dirty="0" smtClean="0">
                <a:ea typeface="Gulim" pitchFamily="34" charset="-127"/>
              </a:rPr>
              <a:t>Y</a:t>
            </a:r>
            <a:r>
              <a:rPr lang="en-US" altLang="en-US" dirty="0" smtClean="0">
                <a:ea typeface="Gulim" pitchFamily="34" charset="-127"/>
              </a:rPr>
              <a:t>-∆</a:t>
            </a:r>
            <a:r>
              <a:rPr lang="en-US" altLang="en-US" dirty="0" err="1" smtClean="0">
                <a:ea typeface="Gulim" pitchFamily="34" charset="-127"/>
              </a:rPr>
              <a:t>降压起动控制</a:t>
            </a:r>
            <a:endParaRPr lang="ko-KR" altLang="en-US" dirty="0" smtClean="0">
              <a:ea typeface="Gulim" pitchFamily="34" charset="-127"/>
            </a:endParaRPr>
          </a:p>
        </p:txBody>
      </p:sp>
      <p:sp>
        <p:nvSpPr>
          <p:cNvPr id="46085" name="Rectangle 5"/>
          <p:cNvSpPr>
            <a:spLocks noChangeArrowheads="1"/>
          </p:cNvSpPr>
          <p:nvPr/>
        </p:nvSpPr>
        <p:spPr bwMode="auto">
          <a:xfrm>
            <a:off x="6588125" y="3554413"/>
            <a:ext cx="2222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zh-CN" altLang="en-US">
                <a:ea typeface="宋体" pitchFamily="2" charset="-122"/>
              </a:rPr>
              <a:t> </a:t>
            </a:r>
          </a:p>
        </p:txBody>
      </p:sp>
      <p:sp>
        <p:nvSpPr>
          <p:cNvPr id="46086" name="Rectangle 8"/>
          <p:cNvSpPr>
            <a:spLocks noChangeArrowheads="1"/>
          </p:cNvSpPr>
          <p:nvPr/>
        </p:nvSpPr>
        <p:spPr bwMode="auto">
          <a:xfrm>
            <a:off x="323850" y="1428750"/>
            <a:ext cx="8640763"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266700">
              <a:buFont typeface="Wingdings" pitchFamily="2" charset="2"/>
              <a:buChar char="Ø"/>
            </a:pPr>
            <a:r>
              <a:rPr lang="zh-CN" altLang="en-US" sz="2400" b="1" dirty="0">
                <a:ea typeface="宋体" pitchFamily="2" charset="-122"/>
              </a:rPr>
              <a:t>工作原理</a:t>
            </a:r>
          </a:p>
          <a:p>
            <a:pPr indent="266700">
              <a:buFont typeface="Wingdings" pitchFamily="2" charset="2"/>
              <a:buChar char="u"/>
            </a:pPr>
            <a:r>
              <a:rPr lang="zh-CN" altLang="en-US" sz="2400" b="1" dirty="0">
                <a:ea typeface="宋体" pitchFamily="2" charset="-122"/>
              </a:rPr>
              <a:t>合上电源开关</a:t>
            </a:r>
            <a:r>
              <a:rPr lang="en-US" altLang="zh-CN" sz="2400" b="1" dirty="0">
                <a:ea typeface="宋体" pitchFamily="2" charset="-122"/>
              </a:rPr>
              <a:t>QS,</a:t>
            </a:r>
            <a:r>
              <a:rPr lang="zh-CN" altLang="en-US" sz="2400" b="1" dirty="0">
                <a:ea typeface="宋体" pitchFamily="2" charset="-122"/>
              </a:rPr>
              <a:t>按动起动按钮</a:t>
            </a:r>
            <a:r>
              <a:rPr lang="en-US" altLang="zh-CN" sz="2400" b="1" dirty="0">
                <a:ea typeface="宋体" pitchFamily="2" charset="-122"/>
              </a:rPr>
              <a:t>SB2</a:t>
            </a:r>
            <a:r>
              <a:rPr lang="zh-CN" altLang="en-US" sz="2400" b="1" dirty="0">
                <a:ea typeface="宋体" pitchFamily="2" charset="-122"/>
              </a:rPr>
              <a:t>，接触器</a:t>
            </a:r>
            <a:r>
              <a:rPr lang="en-US" altLang="zh-CN" sz="2400" b="1" dirty="0">
                <a:ea typeface="宋体" pitchFamily="2" charset="-122"/>
              </a:rPr>
              <a:t>KM1</a:t>
            </a:r>
            <a:r>
              <a:rPr lang="zh-CN" altLang="en-US" sz="2400" b="1" dirty="0">
                <a:ea typeface="宋体" pitchFamily="2" charset="-122"/>
              </a:rPr>
              <a:t>线圈通电自锁，接触器</a:t>
            </a:r>
            <a:r>
              <a:rPr lang="en-US" altLang="zh-CN" sz="2400" b="1" dirty="0">
                <a:ea typeface="宋体" pitchFamily="2" charset="-122"/>
              </a:rPr>
              <a:t>KM3</a:t>
            </a:r>
            <a:r>
              <a:rPr lang="zh-CN" altLang="en-US" sz="2400" b="1" dirty="0">
                <a:ea typeface="宋体" pitchFamily="2" charset="-122"/>
              </a:rPr>
              <a:t>线圈通电，主电路电动机</a:t>
            </a:r>
            <a:r>
              <a:rPr lang="en-US" altLang="zh-CN" sz="2400" b="1" dirty="0">
                <a:ea typeface="宋体" pitchFamily="2" charset="-122"/>
              </a:rPr>
              <a:t>M</a:t>
            </a:r>
            <a:r>
              <a:rPr lang="zh-CN" altLang="en-US" sz="2400" b="1" dirty="0">
                <a:ea typeface="宋体" pitchFamily="2" charset="-122"/>
              </a:rPr>
              <a:t>作</a:t>
            </a:r>
            <a:r>
              <a:rPr lang="en-US" altLang="zh-CN" sz="2400" b="1" dirty="0">
                <a:ea typeface="宋体" pitchFamily="2" charset="-122"/>
              </a:rPr>
              <a:t>Y</a:t>
            </a:r>
            <a:r>
              <a:rPr lang="zh-CN" altLang="en-US" sz="2400" b="1" dirty="0">
                <a:ea typeface="宋体" pitchFamily="2" charset="-122"/>
              </a:rPr>
              <a:t>接起动，同时时间继电器</a:t>
            </a:r>
            <a:r>
              <a:rPr lang="en-US" altLang="zh-CN" sz="2400" b="1" dirty="0">
                <a:ea typeface="宋体" pitchFamily="2" charset="-122"/>
              </a:rPr>
              <a:t>KT</a:t>
            </a:r>
            <a:r>
              <a:rPr lang="zh-CN" altLang="en-US" sz="2400" b="1" dirty="0">
                <a:ea typeface="宋体" pitchFamily="2" charset="-122"/>
              </a:rPr>
              <a:t>线圈通电延时。</a:t>
            </a:r>
          </a:p>
          <a:p>
            <a:pPr indent="266700">
              <a:buFont typeface="Wingdings" pitchFamily="2" charset="2"/>
              <a:buChar char="u"/>
            </a:pPr>
            <a:r>
              <a:rPr lang="zh-CN" altLang="en-US" sz="2400" b="1" dirty="0">
                <a:ea typeface="宋体" pitchFamily="2" charset="-122"/>
              </a:rPr>
              <a:t>延时时间到，接触器</a:t>
            </a:r>
            <a:r>
              <a:rPr lang="en-US" altLang="zh-CN" sz="2400" b="1" dirty="0">
                <a:ea typeface="宋体" pitchFamily="2" charset="-122"/>
              </a:rPr>
              <a:t>KM3</a:t>
            </a:r>
            <a:r>
              <a:rPr lang="zh-CN" altLang="en-US" sz="2400" b="1" dirty="0">
                <a:ea typeface="宋体" pitchFamily="2" charset="-122"/>
              </a:rPr>
              <a:t>线圈断电，接触器</a:t>
            </a:r>
            <a:r>
              <a:rPr lang="en-US" altLang="zh-CN" sz="2400" b="1" dirty="0">
                <a:ea typeface="宋体" pitchFamily="2" charset="-122"/>
              </a:rPr>
              <a:t>KM2</a:t>
            </a:r>
            <a:r>
              <a:rPr lang="zh-CN" altLang="en-US" sz="2400" b="1" dirty="0">
                <a:ea typeface="宋体" pitchFamily="2" charset="-122"/>
              </a:rPr>
              <a:t>线圈通电自锁，主电路电动机</a:t>
            </a:r>
            <a:r>
              <a:rPr lang="en-US" altLang="zh-CN" sz="2400" b="1" dirty="0">
                <a:ea typeface="宋体" pitchFamily="2" charset="-122"/>
              </a:rPr>
              <a:t>M</a:t>
            </a:r>
            <a:r>
              <a:rPr lang="zh-CN" altLang="en-US" sz="2400" b="1" dirty="0">
                <a:ea typeface="宋体" pitchFamily="2" charset="-122"/>
              </a:rPr>
              <a:t>作</a:t>
            </a:r>
            <a:r>
              <a:rPr lang="en-US" altLang="zh-CN" sz="2400" b="1" dirty="0">
                <a:ea typeface="宋体" pitchFamily="2" charset="-122"/>
              </a:rPr>
              <a:t>Δ</a:t>
            </a:r>
            <a:r>
              <a:rPr lang="zh-CN" altLang="en-US" sz="2400" b="1" dirty="0">
                <a:ea typeface="宋体" pitchFamily="2" charset="-122"/>
              </a:rPr>
              <a:t>接全压运行。同时时间继电器</a:t>
            </a:r>
            <a:r>
              <a:rPr lang="en-US" altLang="zh-CN" sz="2400" b="1" dirty="0">
                <a:ea typeface="宋体" pitchFamily="2" charset="-122"/>
              </a:rPr>
              <a:t>KT</a:t>
            </a:r>
            <a:r>
              <a:rPr lang="zh-CN" altLang="en-US" sz="2400" b="1" dirty="0">
                <a:ea typeface="宋体" pitchFamily="2" charset="-122"/>
              </a:rPr>
              <a:t>线圈断电复位。控制回路中</a:t>
            </a:r>
            <a:r>
              <a:rPr lang="en-US" altLang="zh-CN" sz="2400" b="1" dirty="0">
                <a:ea typeface="宋体" pitchFamily="2" charset="-122"/>
              </a:rPr>
              <a:t>KM2</a:t>
            </a:r>
            <a:r>
              <a:rPr lang="zh-CN" altLang="en-US" sz="2400" b="1" dirty="0">
                <a:ea typeface="宋体" pitchFamily="2" charset="-122"/>
              </a:rPr>
              <a:t>、</a:t>
            </a:r>
            <a:r>
              <a:rPr lang="en-US" altLang="zh-CN" sz="2400" b="1" dirty="0">
                <a:ea typeface="宋体" pitchFamily="2" charset="-122"/>
              </a:rPr>
              <a:t>KM3</a:t>
            </a:r>
            <a:r>
              <a:rPr lang="zh-CN" altLang="en-US" sz="2400" b="1" dirty="0">
                <a:ea typeface="宋体" pitchFamily="2" charset="-122"/>
              </a:rPr>
              <a:t>动断触点的另一个重要作用是实现互锁，以防止</a:t>
            </a:r>
            <a:r>
              <a:rPr lang="en-US" altLang="zh-CN" sz="2400" b="1" dirty="0">
                <a:ea typeface="宋体" pitchFamily="2" charset="-122"/>
              </a:rPr>
              <a:t>KM2</a:t>
            </a:r>
            <a:r>
              <a:rPr lang="zh-CN" altLang="en-US" sz="2400" b="1" dirty="0">
                <a:ea typeface="宋体" pitchFamily="2" charset="-122"/>
              </a:rPr>
              <a:t>、</a:t>
            </a:r>
            <a:r>
              <a:rPr lang="en-US" altLang="zh-CN" sz="2400" b="1" dirty="0">
                <a:ea typeface="宋体" pitchFamily="2" charset="-122"/>
              </a:rPr>
              <a:t>KM3</a:t>
            </a:r>
            <a:r>
              <a:rPr lang="zh-CN" altLang="en-US" sz="2400" b="1" dirty="0">
                <a:ea typeface="宋体" pitchFamily="2" charset="-122"/>
              </a:rPr>
              <a:t>主触点同时闭合造成电动机主电路短路，保证电路的可靠工作。电路还具有短路、过载和零压、欠压等保护功能。</a:t>
            </a:r>
          </a:p>
          <a:p>
            <a:pPr indent="266700">
              <a:buFont typeface="Wingdings" pitchFamily="2" charset="2"/>
              <a:buChar char="u"/>
            </a:pPr>
            <a:r>
              <a:rPr lang="zh-CN" altLang="en-US" sz="2400" b="1" dirty="0">
                <a:ea typeface="宋体" pitchFamily="2" charset="-122"/>
              </a:rPr>
              <a:t>需停止时，按下停止按钮</a:t>
            </a:r>
            <a:r>
              <a:rPr lang="en-US" altLang="zh-CN" sz="2400" b="1" dirty="0">
                <a:ea typeface="宋体" pitchFamily="2" charset="-122"/>
              </a:rPr>
              <a:t>SB1</a:t>
            </a:r>
            <a:r>
              <a:rPr lang="zh-CN" altLang="en-US" sz="2400" b="1" dirty="0">
                <a:ea typeface="宋体" pitchFamily="2" charset="-122"/>
              </a:rPr>
              <a:t>，接触器失电，电动机</a:t>
            </a:r>
            <a:r>
              <a:rPr lang="en-US" altLang="zh-CN" sz="2400" b="1" dirty="0">
                <a:ea typeface="宋体" pitchFamily="2" charset="-122"/>
              </a:rPr>
              <a:t>M</a:t>
            </a:r>
            <a:r>
              <a:rPr lang="zh-CN" altLang="en-US" sz="2400" b="1" dirty="0">
                <a:ea typeface="宋体" pitchFamily="2" charset="-122"/>
              </a:rPr>
              <a:t>停止运行。</a:t>
            </a:r>
          </a:p>
        </p:txBody>
      </p:sp>
    </p:spTree>
    <p:extLst>
      <p:ext uri="{BB962C8B-B14F-4D97-AF65-F5344CB8AC3E}">
        <p14:creationId xmlns:p14="http://schemas.microsoft.com/office/powerpoint/2010/main" val="27430583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body" idx="1"/>
          </p:nvPr>
        </p:nvSpPr>
        <p:spPr>
          <a:xfrm>
            <a:off x="0" y="1484313"/>
            <a:ext cx="3384550" cy="4537075"/>
          </a:xfrm>
        </p:spPr>
        <p:txBody>
          <a:bodyPr/>
          <a:lstStyle/>
          <a:p>
            <a:pPr eaLnBrk="1" hangingPunct="1">
              <a:lnSpc>
                <a:spcPct val="90000"/>
              </a:lnSpc>
              <a:buFont typeface="Wingdings" pitchFamily="2" charset="2"/>
              <a:buNone/>
            </a:pPr>
            <a:r>
              <a:rPr lang="zh-CN" altLang="en-US" sz="2200" smtClean="0">
                <a:solidFill>
                  <a:schemeClr val="tx1"/>
                </a:solidFill>
                <a:ea typeface="Gulim" pitchFamily="34" charset="-127"/>
              </a:rPr>
              <a:t>         </a:t>
            </a:r>
            <a:endParaRPr lang="zh-CN" altLang="zh-CN" sz="2400" smtClean="0">
              <a:solidFill>
                <a:schemeClr val="tx1"/>
              </a:solidFill>
              <a:ea typeface="Gulim" pitchFamily="34" charset="-127"/>
            </a:endParaRPr>
          </a:p>
        </p:txBody>
      </p:sp>
      <p:sp>
        <p:nvSpPr>
          <p:cNvPr id="47107" name="Rectangle 3"/>
          <p:cNvSpPr>
            <a:spLocks noChangeArrowheads="1"/>
          </p:cNvSpPr>
          <p:nvPr/>
        </p:nvSpPr>
        <p:spPr bwMode="auto">
          <a:xfrm>
            <a:off x="250825" y="428625"/>
            <a:ext cx="21605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zh-CN" altLang="en-US" sz="2800" b="1">
                <a:solidFill>
                  <a:srgbClr val="FFFF00"/>
                </a:solidFill>
                <a:ea typeface="宋体" pitchFamily="2" charset="-122"/>
              </a:rPr>
              <a:t>基本任务</a:t>
            </a:r>
            <a:endParaRPr lang="en-US" altLang="zh-CN">
              <a:ea typeface="宋体" pitchFamily="2" charset="-122"/>
            </a:endParaRPr>
          </a:p>
        </p:txBody>
      </p:sp>
      <p:sp>
        <p:nvSpPr>
          <p:cNvPr id="47108" name="Rectangle 4"/>
          <p:cNvSpPr>
            <a:spLocks noGrp="1" noChangeArrowheads="1"/>
          </p:cNvSpPr>
          <p:nvPr>
            <p:ph type="title"/>
          </p:nvPr>
        </p:nvSpPr>
        <p:spPr>
          <a:xfrm>
            <a:off x="179388" y="333375"/>
            <a:ext cx="8785225" cy="609600"/>
          </a:xfrm>
          <a:noFill/>
        </p:spPr>
        <p:txBody>
          <a:bodyPr>
            <a:normAutofit fontScale="90000"/>
          </a:bodyPr>
          <a:lstStyle/>
          <a:p>
            <a:pPr eaLnBrk="1" hangingPunct="1"/>
            <a:r>
              <a:rPr lang="en-US" altLang="en-US" dirty="0" smtClean="0">
                <a:ea typeface="Gulim" pitchFamily="34" charset="-127"/>
              </a:rPr>
              <a:t>         </a:t>
            </a:r>
            <a:r>
              <a:rPr lang="en-US" altLang="en-US" dirty="0" err="1" smtClean="0">
                <a:ea typeface="Gulim" pitchFamily="34" charset="-127"/>
              </a:rPr>
              <a:t>工作任务二</a:t>
            </a:r>
            <a:r>
              <a:rPr lang="en-US" altLang="en-US" dirty="0" smtClean="0">
                <a:ea typeface="Gulim" pitchFamily="34" charset="-127"/>
              </a:rPr>
              <a:t> </a:t>
            </a:r>
            <a:r>
              <a:rPr lang="en-US" altLang="zh-CN" dirty="0" smtClean="0">
                <a:ea typeface="Gulim" pitchFamily="34" charset="-127"/>
              </a:rPr>
              <a:t>Y</a:t>
            </a:r>
            <a:r>
              <a:rPr lang="en-US" altLang="en-US" dirty="0" smtClean="0">
                <a:ea typeface="Gulim" pitchFamily="34" charset="-127"/>
              </a:rPr>
              <a:t>-∆</a:t>
            </a:r>
            <a:r>
              <a:rPr lang="en-US" altLang="en-US" dirty="0" err="1" smtClean="0">
                <a:ea typeface="Gulim" pitchFamily="34" charset="-127"/>
              </a:rPr>
              <a:t>降压起动控制</a:t>
            </a:r>
            <a:endParaRPr lang="ko-KR" altLang="en-US" dirty="0" smtClean="0">
              <a:ea typeface="Gulim" pitchFamily="34" charset="-127"/>
            </a:endParaRPr>
          </a:p>
        </p:txBody>
      </p:sp>
      <p:sp>
        <p:nvSpPr>
          <p:cNvPr id="47109" name="Rectangle 5"/>
          <p:cNvSpPr>
            <a:spLocks noChangeArrowheads="1"/>
          </p:cNvSpPr>
          <p:nvPr/>
        </p:nvSpPr>
        <p:spPr bwMode="auto">
          <a:xfrm>
            <a:off x="6588125" y="3554413"/>
            <a:ext cx="2222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zh-CN" altLang="en-US">
                <a:ea typeface="宋体" pitchFamily="2" charset="-122"/>
              </a:rPr>
              <a:t> </a:t>
            </a:r>
          </a:p>
        </p:txBody>
      </p:sp>
      <p:pic>
        <p:nvPicPr>
          <p:cNvPr id="4711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268413"/>
            <a:ext cx="7416800" cy="522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99560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body" idx="1"/>
          </p:nvPr>
        </p:nvSpPr>
        <p:spPr>
          <a:xfrm>
            <a:off x="0" y="1484313"/>
            <a:ext cx="3384550" cy="4537075"/>
          </a:xfrm>
        </p:spPr>
        <p:txBody>
          <a:bodyPr/>
          <a:lstStyle/>
          <a:p>
            <a:pPr eaLnBrk="1" hangingPunct="1">
              <a:lnSpc>
                <a:spcPct val="90000"/>
              </a:lnSpc>
              <a:buFont typeface="Wingdings" pitchFamily="2" charset="2"/>
              <a:buNone/>
            </a:pPr>
            <a:r>
              <a:rPr lang="zh-CN" altLang="en-US" sz="2200" smtClean="0">
                <a:solidFill>
                  <a:schemeClr val="tx1"/>
                </a:solidFill>
                <a:ea typeface="Gulim" pitchFamily="34" charset="-127"/>
              </a:rPr>
              <a:t>         </a:t>
            </a:r>
            <a:endParaRPr lang="zh-CN" altLang="zh-CN" sz="2400" smtClean="0">
              <a:solidFill>
                <a:schemeClr val="tx1"/>
              </a:solidFill>
              <a:ea typeface="Gulim" pitchFamily="34" charset="-127"/>
            </a:endParaRPr>
          </a:p>
        </p:txBody>
      </p:sp>
      <p:sp>
        <p:nvSpPr>
          <p:cNvPr id="48131" name="Rectangle 3"/>
          <p:cNvSpPr>
            <a:spLocks noChangeArrowheads="1"/>
          </p:cNvSpPr>
          <p:nvPr/>
        </p:nvSpPr>
        <p:spPr bwMode="auto">
          <a:xfrm>
            <a:off x="250825" y="428625"/>
            <a:ext cx="21605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zh-CN" altLang="en-US" sz="2800" b="1">
                <a:solidFill>
                  <a:srgbClr val="FFFF00"/>
                </a:solidFill>
                <a:ea typeface="宋体" pitchFamily="2" charset="-122"/>
              </a:rPr>
              <a:t>知识拓展</a:t>
            </a:r>
            <a:endParaRPr lang="en-US" altLang="zh-CN">
              <a:ea typeface="宋体" pitchFamily="2" charset="-122"/>
            </a:endParaRPr>
          </a:p>
        </p:txBody>
      </p:sp>
      <p:sp>
        <p:nvSpPr>
          <p:cNvPr id="48132" name="Rectangle 4"/>
          <p:cNvSpPr>
            <a:spLocks noGrp="1" noChangeArrowheads="1"/>
          </p:cNvSpPr>
          <p:nvPr>
            <p:ph type="title"/>
          </p:nvPr>
        </p:nvSpPr>
        <p:spPr>
          <a:xfrm>
            <a:off x="179388" y="333375"/>
            <a:ext cx="8785225" cy="609600"/>
          </a:xfrm>
          <a:noFill/>
        </p:spPr>
        <p:txBody>
          <a:bodyPr>
            <a:normAutofit fontScale="90000"/>
          </a:bodyPr>
          <a:lstStyle/>
          <a:p>
            <a:pPr eaLnBrk="1" hangingPunct="1"/>
            <a:r>
              <a:rPr lang="en-US" altLang="en-US" dirty="0" smtClean="0">
                <a:ea typeface="Gulim" pitchFamily="34" charset="-127"/>
              </a:rPr>
              <a:t>          </a:t>
            </a:r>
            <a:r>
              <a:rPr lang="en-US" altLang="en-US" dirty="0" err="1" smtClean="0">
                <a:ea typeface="Gulim" pitchFamily="34" charset="-127"/>
              </a:rPr>
              <a:t>工作任务二</a:t>
            </a:r>
            <a:r>
              <a:rPr lang="en-US" altLang="en-US" dirty="0" smtClean="0">
                <a:ea typeface="Gulim" pitchFamily="34" charset="-127"/>
              </a:rPr>
              <a:t> </a:t>
            </a:r>
            <a:r>
              <a:rPr lang="en-US" altLang="zh-CN" dirty="0" smtClean="0">
                <a:ea typeface="Gulim" pitchFamily="34" charset="-127"/>
              </a:rPr>
              <a:t>Y</a:t>
            </a:r>
            <a:r>
              <a:rPr lang="en-US" altLang="en-US" dirty="0" smtClean="0">
                <a:ea typeface="Gulim" pitchFamily="34" charset="-127"/>
              </a:rPr>
              <a:t>-∆</a:t>
            </a:r>
            <a:r>
              <a:rPr lang="en-US" altLang="en-US" dirty="0" err="1" smtClean="0">
                <a:ea typeface="Gulim" pitchFamily="34" charset="-127"/>
              </a:rPr>
              <a:t>降压起动控制</a:t>
            </a:r>
            <a:endParaRPr lang="ko-KR" altLang="en-US" dirty="0" smtClean="0">
              <a:ea typeface="Gulim" pitchFamily="34" charset="-127"/>
            </a:endParaRPr>
          </a:p>
        </p:txBody>
      </p:sp>
      <p:sp>
        <p:nvSpPr>
          <p:cNvPr id="48133" name="Rectangle 5"/>
          <p:cNvSpPr>
            <a:spLocks noChangeArrowheads="1"/>
          </p:cNvSpPr>
          <p:nvPr/>
        </p:nvSpPr>
        <p:spPr bwMode="auto">
          <a:xfrm>
            <a:off x="6588125" y="3554413"/>
            <a:ext cx="2222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zh-CN" altLang="en-US">
                <a:ea typeface="宋体" pitchFamily="2" charset="-122"/>
              </a:rPr>
              <a:t> </a:t>
            </a:r>
          </a:p>
        </p:txBody>
      </p:sp>
      <p:sp>
        <p:nvSpPr>
          <p:cNvPr id="48134" name="Rectangle 8"/>
          <p:cNvSpPr>
            <a:spLocks noChangeArrowheads="1"/>
          </p:cNvSpPr>
          <p:nvPr/>
        </p:nvSpPr>
        <p:spPr bwMode="auto">
          <a:xfrm>
            <a:off x="179388" y="1268413"/>
            <a:ext cx="8713787"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zh-CN" altLang="en-US" sz="2400" b="1">
                <a:ea typeface="宋体" pitchFamily="2" charset="-122"/>
              </a:rPr>
              <a:t>电流继电器</a:t>
            </a:r>
          </a:p>
          <a:p>
            <a:r>
              <a:rPr lang="zh-CN" altLang="en-US" sz="2400" b="1">
                <a:ea typeface="宋体" pitchFamily="2" charset="-122"/>
              </a:rPr>
              <a:t>         根据电流大小而动作的继电器称为电流继电器。电流继电器的线圈串联在负载电路中，为使串入电流继电器线圈后不影响电路正常工作，所以电流继电器的线圈匝数要少，导线要粗，阻抗要小。电流继电器分过电流继电器和欠电流继电器两种。常用的电流继电器为</a:t>
            </a:r>
            <a:r>
              <a:rPr lang="en-US" altLang="zh-CN" sz="2400" b="1">
                <a:ea typeface="宋体" pitchFamily="2" charset="-122"/>
              </a:rPr>
              <a:t>JL14</a:t>
            </a:r>
            <a:r>
              <a:rPr lang="zh-CN" altLang="en-US" sz="2400" b="1">
                <a:ea typeface="宋体" pitchFamily="2" charset="-122"/>
              </a:rPr>
              <a:t>系列。</a:t>
            </a:r>
          </a:p>
          <a:p>
            <a:r>
              <a:rPr lang="zh-CN" altLang="en-US" sz="2400" b="1">
                <a:ea typeface="宋体" pitchFamily="2" charset="-122"/>
              </a:rPr>
              <a:t>        电流继电器的动作值与释放值可通过调整反作用弹簧的方法来调整。旋紧弹簧，反作用力增大，吸合电流和释放电流都被提高；反之，旋松弹簧反作用力减小，吸合电流和释放电流都降低。</a:t>
            </a:r>
          </a:p>
        </p:txBody>
      </p:sp>
    </p:spTree>
    <p:extLst>
      <p:ext uri="{BB962C8B-B14F-4D97-AF65-F5344CB8AC3E}">
        <p14:creationId xmlns:p14="http://schemas.microsoft.com/office/powerpoint/2010/main" val="22559515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body" idx="1"/>
          </p:nvPr>
        </p:nvSpPr>
        <p:spPr>
          <a:xfrm>
            <a:off x="0" y="1484313"/>
            <a:ext cx="3384550" cy="4537075"/>
          </a:xfrm>
        </p:spPr>
        <p:txBody>
          <a:bodyPr/>
          <a:lstStyle/>
          <a:p>
            <a:pPr eaLnBrk="1" hangingPunct="1">
              <a:lnSpc>
                <a:spcPct val="90000"/>
              </a:lnSpc>
              <a:buFont typeface="Wingdings" pitchFamily="2" charset="2"/>
              <a:buNone/>
            </a:pPr>
            <a:r>
              <a:rPr lang="zh-CN" altLang="en-US" sz="2200" smtClean="0">
                <a:solidFill>
                  <a:schemeClr val="tx1"/>
                </a:solidFill>
                <a:ea typeface="Gulim" pitchFamily="34" charset="-127"/>
              </a:rPr>
              <a:t>         </a:t>
            </a:r>
            <a:endParaRPr lang="zh-CN" altLang="zh-CN" sz="2400" smtClean="0">
              <a:solidFill>
                <a:schemeClr val="tx1"/>
              </a:solidFill>
              <a:ea typeface="Gulim" pitchFamily="34" charset="-127"/>
            </a:endParaRPr>
          </a:p>
        </p:txBody>
      </p:sp>
      <p:sp>
        <p:nvSpPr>
          <p:cNvPr id="49155" name="Rectangle 3"/>
          <p:cNvSpPr>
            <a:spLocks noChangeArrowheads="1"/>
          </p:cNvSpPr>
          <p:nvPr/>
        </p:nvSpPr>
        <p:spPr bwMode="auto">
          <a:xfrm>
            <a:off x="250825" y="428625"/>
            <a:ext cx="21605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zh-CN" altLang="en-US" sz="2800" b="1">
                <a:solidFill>
                  <a:srgbClr val="FFFF00"/>
                </a:solidFill>
                <a:ea typeface="宋体" pitchFamily="2" charset="-122"/>
              </a:rPr>
              <a:t>知识拓展</a:t>
            </a:r>
            <a:endParaRPr lang="en-US" altLang="zh-CN">
              <a:ea typeface="宋体" pitchFamily="2" charset="-122"/>
            </a:endParaRPr>
          </a:p>
        </p:txBody>
      </p:sp>
      <p:sp>
        <p:nvSpPr>
          <p:cNvPr id="49156" name="Rectangle 4"/>
          <p:cNvSpPr>
            <a:spLocks noGrp="1" noChangeArrowheads="1"/>
          </p:cNvSpPr>
          <p:nvPr>
            <p:ph type="title"/>
          </p:nvPr>
        </p:nvSpPr>
        <p:spPr>
          <a:xfrm>
            <a:off x="179388" y="333375"/>
            <a:ext cx="8785225" cy="609600"/>
          </a:xfrm>
          <a:noFill/>
        </p:spPr>
        <p:txBody>
          <a:bodyPr>
            <a:normAutofit fontScale="90000"/>
          </a:bodyPr>
          <a:lstStyle/>
          <a:p>
            <a:pPr eaLnBrk="1" hangingPunct="1"/>
            <a:r>
              <a:rPr lang="en-US" altLang="en-US" dirty="0" smtClean="0">
                <a:ea typeface="Gulim" pitchFamily="34" charset="-127"/>
              </a:rPr>
              <a:t>          </a:t>
            </a:r>
            <a:r>
              <a:rPr lang="en-US" altLang="en-US" dirty="0" err="1" smtClean="0">
                <a:ea typeface="Gulim" pitchFamily="34" charset="-127"/>
              </a:rPr>
              <a:t>工作任务二</a:t>
            </a:r>
            <a:r>
              <a:rPr lang="en-US" altLang="en-US" dirty="0" smtClean="0">
                <a:ea typeface="Gulim" pitchFamily="34" charset="-127"/>
              </a:rPr>
              <a:t> </a:t>
            </a:r>
            <a:r>
              <a:rPr lang="en-US" altLang="zh-CN" dirty="0" smtClean="0">
                <a:ea typeface="Gulim" pitchFamily="34" charset="-127"/>
              </a:rPr>
              <a:t>Y</a:t>
            </a:r>
            <a:r>
              <a:rPr lang="en-US" altLang="en-US" dirty="0" smtClean="0">
                <a:ea typeface="Gulim" pitchFamily="34" charset="-127"/>
              </a:rPr>
              <a:t>-∆</a:t>
            </a:r>
            <a:r>
              <a:rPr lang="en-US" altLang="en-US" dirty="0" err="1" smtClean="0">
                <a:ea typeface="Gulim" pitchFamily="34" charset="-127"/>
              </a:rPr>
              <a:t>降压起动控制</a:t>
            </a:r>
            <a:endParaRPr lang="ko-KR" altLang="en-US" dirty="0" smtClean="0">
              <a:ea typeface="Gulim" pitchFamily="34" charset="-127"/>
            </a:endParaRPr>
          </a:p>
        </p:txBody>
      </p:sp>
      <p:sp>
        <p:nvSpPr>
          <p:cNvPr id="49157" name="Rectangle 5"/>
          <p:cNvSpPr>
            <a:spLocks noChangeArrowheads="1"/>
          </p:cNvSpPr>
          <p:nvPr/>
        </p:nvSpPr>
        <p:spPr bwMode="auto">
          <a:xfrm>
            <a:off x="6588125" y="3554413"/>
            <a:ext cx="2222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zh-CN" altLang="en-US">
                <a:ea typeface="宋体" pitchFamily="2" charset="-122"/>
              </a:rPr>
              <a:t> </a:t>
            </a:r>
          </a:p>
        </p:txBody>
      </p:sp>
      <p:sp>
        <p:nvSpPr>
          <p:cNvPr id="49158" name="Rectangle 6"/>
          <p:cNvSpPr>
            <a:spLocks noChangeArrowheads="1"/>
          </p:cNvSpPr>
          <p:nvPr/>
        </p:nvSpPr>
        <p:spPr bwMode="auto">
          <a:xfrm>
            <a:off x="179388" y="1450975"/>
            <a:ext cx="8713787"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zh-CN" altLang="en-US" sz="2400" b="1">
                <a:ea typeface="宋体" pitchFamily="2" charset="-122"/>
              </a:rPr>
              <a:t>电压继电器</a:t>
            </a:r>
          </a:p>
          <a:p>
            <a:r>
              <a:rPr lang="zh-CN" altLang="en-US" sz="2400" b="1">
                <a:ea typeface="宋体" pitchFamily="2" charset="-122"/>
              </a:rPr>
              <a:t>    根据电压大小而动作的继电器称为电压继电器。电压继电器的线圈并联在负载两端，以反映负载两端电压的变化，所以线圈匝数多，导线细，阻抗大。根据实际应用的要求，电压继电器有过电压继电器和欠电压继电器之分。常用的电压继电器是</a:t>
            </a:r>
            <a:r>
              <a:rPr lang="en-US" altLang="zh-CN" sz="2400" b="1">
                <a:ea typeface="宋体" pitchFamily="2" charset="-122"/>
              </a:rPr>
              <a:t>JT4</a:t>
            </a:r>
            <a:r>
              <a:rPr lang="zh-CN" altLang="en-US" sz="2400" b="1">
                <a:ea typeface="宋体" pitchFamily="2" charset="-122"/>
              </a:rPr>
              <a:t>系列。</a:t>
            </a:r>
          </a:p>
          <a:p>
            <a:r>
              <a:rPr lang="zh-CN" altLang="en-US" sz="2400" b="1">
                <a:ea typeface="宋体" pitchFamily="2" charset="-122"/>
              </a:rPr>
              <a:t>       交流接触器、中间继电器本身也具有欠电压和过电压保护的功能，故在机床控制线路中，常用交流接触器或中间继电器代替过电压和欠电压继电器进行过电压或欠电压保护。</a:t>
            </a:r>
          </a:p>
        </p:txBody>
      </p:sp>
    </p:spTree>
    <p:extLst>
      <p:ext uri="{BB962C8B-B14F-4D97-AF65-F5344CB8AC3E}">
        <p14:creationId xmlns:p14="http://schemas.microsoft.com/office/powerpoint/2010/main" val="30432022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body" idx="1"/>
          </p:nvPr>
        </p:nvSpPr>
        <p:spPr>
          <a:xfrm>
            <a:off x="0" y="1484313"/>
            <a:ext cx="3384550" cy="4537075"/>
          </a:xfrm>
        </p:spPr>
        <p:txBody>
          <a:bodyPr/>
          <a:lstStyle/>
          <a:p>
            <a:pPr eaLnBrk="1" hangingPunct="1">
              <a:lnSpc>
                <a:spcPct val="90000"/>
              </a:lnSpc>
              <a:buFont typeface="Wingdings" pitchFamily="2" charset="2"/>
              <a:buNone/>
            </a:pPr>
            <a:r>
              <a:rPr lang="zh-CN" altLang="en-US" sz="2200" smtClean="0">
                <a:solidFill>
                  <a:schemeClr val="tx1"/>
                </a:solidFill>
                <a:ea typeface="Gulim" pitchFamily="34" charset="-127"/>
              </a:rPr>
              <a:t>         </a:t>
            </a:r>
            <a:endParaRPr lang="zh-CN" altLang="zh-CN" sz="2400" smtClean="0">
              <a:solidFill>
                <a:schemeClr val="tx1"/>
              </a:solidFill>
              <a:ea typeface="Gulim" pitchFamily="34" charset="-127"/>
            </a:endParaRPr>
          </a:p>
        </p:txBody>
      </p:sp>
      <p:sp>
        <p:nvSpPr>
          <p:cNvPr id="50179" name="Rectangle 3"/>
          <p:cNvSpPr>
            <a:spLocks noChangeArrowheads="1"/>
          </p:cNvSpPr>
          <p:nvPr/>
        </p:nvSpPr>
        <p:spPr bwMode="auto">
          <a:xfrm>
            <a:off x="250825" y="428625"/>
            <a:ext cx="21605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zh-CN" altLang="en-US" sz="2800" b="1">
                <a:solidFill>
                  <a:srgbClr val="FFFF00"/>
                </a:solidFill>
                <a:ea typeface="宋体" pitchFamily="2" charset="-122"/>
              </a:rPr>
              <a:t>知识拓展</a:t>
            </a:r>
            <a:endParaRPr lang="en-US" altLang="zh-CN">
              <a:ea typeface="宋体" pitchFamily="2" charset="-122"/>
            </a:endParaRPr>
          </a:p>
        </p:txBody>
      </p:sp>
      <p:sp>
        <p:nvSpPr>
          <p:cNvPr id="50180" name="Rectangle 4"/>
          <p:cNvSpPr>
            <a:spLocks noGrp="1" noChangeArrowheads="1"/>
          </p:cNvSpPr>
          <p:nvPr>
            <p:ph type="title"/>
          </p:nvPr>
        </p:nvSpPr>
        <p:spPr>
          <a:xfrm>
            <a:off x="179388" y="333375"/>
            <a:ext cx="8785225" cy="609600"/>
          </a:xfrm>
          <a:noFill/>
        </p:spPr>
        <p:txBody>
          <a:bodyPr>
            <a:normAutofit fontScale="90000"/>
          </a:bodyPr>
          <a:lstStyle/>
          <a:p>
            <a:pPr eaLnBrk="1" hangingPunct="1"/>
            <a:r>
              <a:rPr lang="en-US" altLang="en-US" dirty="0" smtClean="0">
                <a:ea typeface="Gulim" pitchFamily="34" charset="-127"/>
              </a:rPr>
              <a:t>          </a:t>
            </a:r>
            <a:r>
              <a:rPr lang="en-US" altLang="en-US" dirty="0" err="1" smtClean="0">
                <a:ea typeface="Gulim" pitchFamily="34" charset="-127"/>
              </a:rPr>
              <a:t>工作任务二</a:t>
            </a:r>
            <a:r>
              <a:rPr lang="en-US" altLang="en-US" dirty="0" smtClean="0">
                <a:ea typeface="Gulim" pitchFamily="34" charset="-127"/>
              </a:rPr>
              <a:t> </a:t>
            </a:r>
            <a:r>
              <a:rPr lang="en-US" altLang="zh-CN" dirty="0" smtClean="0">
                <a:ea typeface="Gulim" pitchFamily="34" charset="-127"/>
              </a:rPr>
              <a:t>Y</a:t>
            </a:r>
            <a:r>
              <a:rPr lang="en-US" altLang="en-US" dirty="0" smtClean="0">
                <a:ea typeface="Gulim" pitchFamily="34" charset="-127"/>
              </a:rPr>
              <a:t>-∆</a:t>
            </a:r>
            <a:r>
              <a:rPr lang="en-US" altLang="en-US" dirty="0" err="1" smtClean="0">
                <a:ea typeface="Gulim" pitchFamily="34" charset="-127"/>
              </a:rPr>
              <a:t>降压起动控制</a:t>
            </a:r>
            <a:endParaRPr lang="ko-KR" altLang="en-US" dirty="0" smtClean="0">
              <a:ea typeface="Gulim" pitchFamily="34" charset="-127"/>
            </a:endParaRPr>
          </a:p>
        </p:txBody>
      </p:sp>
      <p:sp>
        <p:nvSpPr>
          <p:cNvPr id="50181" name="Rectangle 5"/>
          <p:cNvSpPr>
            <a:spLocks noChangeArrowheads="1"/>
          </p:cNvSpPr>
          <p:nvPr/>
        </p:nvSpPr>
        <p:spPr bwMode="auto">
          <a:xfrm>
            <a:off x="6588125" y="3554413"/>
            <a:ext cx="2222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zh-CN" altLang="en-US">
                <a:ea typeface="宋体" pitchFamily="2" charset="-122"/>
              </a:rPr>
              <a:t> </a:t>
            </a:r>
          </a:p>
        </p:txBody>
      </p:sp>
      <p:pic>
        <p:nvPicPr>
          <p:cNvPr id="5018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268413"/>
            <a:ext cx="5362575"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3"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375" y="3213100"/>
            <a:ext cx="5238750"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68355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body" idx="1"/>
          </p:nvPr>
        </p:nvSpPr>
        <p:spPr>
          <a:xfrm>
            <a:off x="0" y="1484313"/>
            <a:ext cx="3384550" cy="4537075"/>
          </a:xfrm>
        </p:spPr>
        <p:txBody>
          <a:bodyPr/>
          <a:lstStyle/>
          <a:p>
            <a:pPr eaLnBrk="1" hangingPunct="1">
              <a:lnSpc>
                <a:spcPct val="90000"/>
              </a:lnSpc>
              <a:buFont typeface="Wingdings" pitchFamily="2" charset="2"/>
              <a:buNone/>
            </a:pPr>
            <a:r>
              <a:rPr lang="zh-CN" altLang="en-US" sz="2200" smtClean="0">
                <a:solidFill>
                  <a:schemeClr val="tx1"/>
                </a:solidFill>
                <a:ea typeface="Gulim" pitchFamily="34" charset="-127"/>
              </a:rPr>
              <a:t>         </a:t>
            </a:r>
            <a:endParaRPr lang="zh-CN" altLang="zh-CN" sz="2400" smtClean="0">
              <a:solidFill>
                <a:schemeClr val="tx1"/>
              </a:solidFill>
              <a:ea typeface="Gulim" pitchFamily="34" charset="-127"/>
            </a:endParaRPr>
          </a:p>
        </p:txBody>
      </p:sp>
      <p:sp>
        <p:nvSpPr>
          <p:cNvPr id="51203" name="Rectangle 4"/>
          <p:cNvSpPr>
            <a:spLocks noChangeArrowheads="1"/>
          </p:cNvSpPr>
          <p:nvPr/>
        </p:nvSpPr>
        <p:spPr bwMode="auto">
          <a:xfrm>
            <a:off x="250825" y="428625"/>
            <a:ext cx="21605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zh-CN" altLang="en-US" sz="2800" b="1">
                <a:solidFill>
                  <a:srgbClr val="FFFF00"/>
                </a:solidFill>
                <a:ea typeface="宋体" pitchFamily="2" charset="-122"/>
              </a:rPr>
              <a:t>知识链接</a:t>
            </a:r>
            <a:endParaRPr lang="en-US" altLang="zh-CN">
              <a:ea typeface="宋体" pitchFamily="2" charset="-122"/>
            </a:endParaRPr>
          </a:p>
        </p:txBody>
      </p:sp>
      <p:sp>
        <p:nvSpPr>
          <p:cNvPr id="51204" name="Rectangle 5"/>
          <p:cNvSpPr>
            <a:spLocks noGrp="1" noChangeArrowheads="1"/>
          </p:cNvSpPr>
          <p:nvPr>
            <p:ph type="title"/>
          </p:nvPr>
        </p:nvSpPr>
        <p:spPr>
          <a:xfrm>
            <a:off x="179388" y="333375"/>
            <a:ext cx="8785225" cy="609600"/>
          </a:xfrm>
          <a:noFill/>
        </p:spPr>
        <p:txBody>
          <a:bodyPr/>
          <a:lstStyle/>
          <a:p>
            <a:pPr eaLnBrk="1" hangingPunct="1"/>
            <a:r>
              <a:rPr lang="en-US" altLang="en-US" sz="2000" b="1" smtClean="0">
                <a:ea typeface="Gulim" pitchFamily="34" charset="-127"/>
              </a:rPr>
              <a:t>工作任务三   定子绕组串电阻降压起动控制</a:t>
            </a:r>
            <a:endParaRPr lang="ko-KR" altLang="en-US" sz="2000" b="1" smtClean="0">
              <a:ea typeface="Gulim" pitchFamily="34" charset="-127"/>
            </a:endParaRPr>
          </a:p>
        </p:txBody>
      </p:sp>
      <p:sp>
        <p:nvSpPr>
          <p:cNvPr id="51205" name="Rectangle 6"/>
          <p:cNvSpPr>
            <a:spLocks noChangeArrowheads="1"/>
          </p:cNvSpPr>
          <p:nvPr/>
        </p:nvSpPr>
        <p:spPr bwMode="auto">
          <a:xfrm>
            <a:off x="6588125" y="3554413"/>
            <a:ext cx="2222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zh-CN" altLang="en-US">
                <a:ea typeface="宋体" pitchFamily="2" charset="-122"/>
              </a:rPr>
              <a:t> </a:t>
            </a:r>
          </a:p>
        </p:txBody>
      </p:sp>
      <p:sp>
        <p:nvSpPr>
          <p:cNvPr id="51206" name="Rectangle 7"/>
          <p:cNvSpPr>
            <a:spLocks noChangeArrowheads="1"/>
          </p:cNvSpPr>
          <p:nvPr/>
        </p:nvSpPr>
        <p:spPr bwMode="auto">
          <a:xfrm>
            <a:off x="179388" y="1341438"/>
            <a:ext cx="8713787"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zh-CN" altLang="en-US" sz="2400" b="1">
                <a:ea typeface="宋体" pitchFamily="2" charset="-122"/>
              </a:rPr>
              <a:t> 电动机串电阻降压起动</a:t>
            </a:r>
          </a:p>
          <a:p>
            <a:pPr eaLnBrk="1" hangingPunct="1"/>
            <a:r>
              <a:rPr lang="zh-CN" altLang="en-US" sz="2400" b="1">
                <a:ea typeface="宋体" pitchFamily="2" charset="-122"/>
              </a:rPr>
              <a:t>         是在电动机定子绕组回路中串入电阻或电抗器，起动时利用串入的电阻或电抗器分压，降低电动机的端电压，从而限制其起动电流。当电动机转速上升到一定值时，就将所串入的电阻或电抗器切除，使电动机在额定电压下运行。</a:t>
            </a:r>
          </a:p>
          <a:p>
            <a:pPr eaLnBrk="1" hangingPunct="1"/>
            <a:r>
              <a:rPr lang="zh-CN" altLang="en-US" sz="2400" b="1">
                <a:ea typeface="宋体" pitchFamily="2" charset="-122"/>
              </a:rPr>
              <a:t>        优点：不受定子绕组接线方式的限制，起动设备简单。</a:t>
            </a:r>
          </a:p>
          <a:p>
            <a:pPr eaLnBrk="1" hangingPunct="1"/>
            <a:r>
              <a:rPr lang="zh-CN" altLang="en-US" sz="2400" b="1">
                <a:ea typeface="宋体" pitchFamily="2" charset="-122"/>
              </a:rPr>
              <a:t>        缺点：只适用于对起动转矩要求不高的生产机械，由于存在起动电阻，将使控制柜体积增大，电能损耗增大。如果起动很频繁，电阻的温度很高，对精密机床等电气设备将产生不良影响。如果改用电抗器进行降压起动，则体积和成本会很大。</a:t>
            </a:r>
          </a:p>
          <a:p>
            <a:pPr eaLnBrk="1" hangingPunct="1"/>
            <a:r>
              <a:rPr lang="zh-CN" altLang="en-US" sz="2400" b="1">
                <a:ea typeface="宋体" pitchFamily="2" charset="-122"/>
              </a:rPr>
              <a:t>        趋势：降压起动的方法在实际生产中的应用正逐步减少。</a:t>
            </a:r>
            <a:endParaRPr lang="zh-CN" altLang="en-US" sz="2000" b="1">
              <a:ea typeface="宋体" pitchFamily="2" charset="-122"/>
            </a:endParaRPr>
          </a:p>
          <a:p>
            <a:pPr eaLnBrk="1" hangingPunct="1"/>
            <a:endParaRPr lang="zh-CN" altLang="en-US" sz="2000" b="1">
              <a:ea typeface="宋体" pitchFamily="2" charset="-122"/>
            </a:endParaRPr>
          </a:p>
          <a:p>
            <a:pPr eaLnBrk="1" hangingPunct="1"/>
            <a:endParaRPr lang="zh-CN" altLang="en-US" sz="2000" b="1">
              <a:ea typeface="宋体" pitchFamily="2" charset="-122"/>
            </a:endParaRPr>
          </a:p>
        </p:txBody>
      </p:sp>
      <p:pic>
        <p:nvPicPr>
          <p:cNvPr id="5120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3528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3528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66741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body" idx="1"/>
          </p:nvPr>
        </p:nvSpPr>
        <p:spPr>
          <a:xfrm>
            <a:off x="0" y="1484313"/>
            <a:ext cx="3384550" cy="4537075"/>
          </a:xfrm>
        </p:spPr>
        <p:txBody>
          <a:bodyPr/>
          <a:lstStyle/>
          <a:p>
            <a:pPr eaLnBrk="1" hangingPunct="1">
              <a:lnSpc>
                <a:spcPct val="90000"/>
              </a:lnSpc>
              <a:buFont typeface="Wingdings" pitchFamily="2" charset="2"/>
              <a:buNone/>
            </a:pPr>
            <a:r>
              <a:rPr lang="zh-CN" altLang="en-US" sz="2200" smtClean="0">
                <a:solidFill>
                  <a:schemeClr val="tx1"/>
                </a:solidFill>
                <a:ea typeface="Gulim" pitchFamily="34" charset="-127"/>
              </a:rPr>
              <a:t>         </a:t>
            </a:r>
            <a:endParaRPr lang="zh-CN" altLang="zh-CN" sz="2400" smtClean="0">
              <a:solidFill>
                <a:schemeClr val="tx1"/>
              </a:solidFill>
              <a:ea typeface="Gulim" pitchFamily="34" charset="-127"/>
            </a:endParaRPr>
          </a:p>
        </p:txBody>
      </p:sp>
      <p:sp>
        <p:nvSpPr>
          <p:cNvPr id="52227" name="Rectangle 3"/>
          <p:cNvSpPr>
            <a:spLocks noChangeArrowheads="1"/>
          </p:cNvSpPr>
          <p:nvPr/>
        </p:nvSpPr>
        <p:spPr bwMode="auto">
          <a:xfrm>
            <a:off x="250825" y="428625"/>
            <a:ext cx="21605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zh-CN" altLang="en-US" sz="2800" b="1">
                <a:solidFill>
                  <a:srgbClr val="FFFF00"/>
                </a:solidFill>
                <a:ea typeface="宋体" pitchFamily="2" charset="-122"/>
              </a:rPr>
              <a:t>基本任务</a:t>
            </a:r>
            <a:r>
              <a:rPr lang="en-US" altLang="zh-CN" sz="2800" b="1">
                <a:solidFill>
                  <a:srgbClr val="FFFF00"/>
                </a:solidFill>
                <a:ea typeface="宋体" pitchFamily="2" charset="-122"/>
              </a:rPr>
              <a:t>1</a:t>
            </a:r>
            <a:endParaRPr lang="en-US" altLang="zh-CN">
              <a:ea typeface="宋体" pitchFamily="2" charset="-122"/>
            </a:endParaRPr>
          </a:p>
        </p:txBody>
      </p:sp>
      <p:sp>
        <p:nvSpPr>
          <p:cNvPr id="52228" name="Rectangle 4"/>
          <p:cNvSpPr>
            <a:spLocks noGrp="1" noChangeArrowheads="1"/>
          </p:cNvSpPr>
          <p:nvPr>
            <p:ph type="title"/>
          </p:nvPr>
        </p:nvSpPr>
        <p:spPr>
          <a:xfrm>
            <a:off x="179388" y="333375"/>
            <a:ext cx="8785225" cy="609600"/>
          </a:xfrm>
          <a:noFill/>
        </p:spPr>
        <p:txBody>
          <a:bodyPr/>
          <a:lstStyle/>
          <a:p>
            <a:pPr eaLnBrk="1" hangingPunct="1"/>
            <a:r>
              <a:rPr lang="en-US" altLang="en-US" sz="2000" b="1" smtClean="0">
                <a:ea typeface="Gulim" pitchFamily="34" charset="-127"/>
              </a:rPr>
              <a:t>工作任务三   定子绕组串电阻降压起动控制</a:t>
            </a:r>
            <a:endParaRPr lang="ko-KR" altLang="en-US" sz="2000" b="1" smtClean="0">
              <a:ea typeface="Gulim" pitchFamily="34" charset="-127"/>
            </a:endParaRPr>
          </a:p>
        </p:txBody>
      </p:sp>
      <p:sp>
        <p:nvSpPr>
          <p:cNvPr id="52229" name="Rectangle 5"/>
          <p:cNvSpPr>
            <a:spLocks noChangeArrowheads="1"/>
          </p:cNvSpPr>
          <p:nvPr/>
        </p:nvSpPr>
        <p:spPr bwMode="auto">
          <a:xfrm>
            <a:off x="6588125" y="3554413"/>
            <a:ext cx="2222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zh-CN" altLang="en-US">
                <a:ea typeface="宋体" pitchFamily="2" charset="-122"/>
              </a:rPr>
              <a:t> </a:t>
            </a:r>
          </a:p>
        </p:txBody>
      </p:sp>
      <p:sp>
        <p:nvSpPr>
          <p:cNvPr id="52230" name="Rectangle 6"/>
          <p:cNvSpPr>
            <a:spLocks noChangeArrowheads="1"/>
          </p:cNvSpPr>
          <p:nvPr/>
        </p:nvSpPr>
        <p:spPr bwMode="auto">
          <a:xfrm>
            <a:off x="179388" y="1493838"/>
            <a:ext cx="8713787"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buFont typeface="Wingdings" pitchFamily="2" charset="2"/>
              <a:buChar char="Ø"/>
            </a:pPr>
            <a:r>
              <a:rPr lang="zh-CN" altLang="en-US" sz="2400" b="1">
                <a:ea typeface="宋体" pitchFamily="2" charset="-122"/>
              </a:rPr>
              <a:t>任务要求：</a:t>
            </a:r>
          </a:p>
          <a:p>
            <a:pPr eaLnBrk="1" hangingPunct="1">
              <a:buFont typeface="Wingdings" pitchFamily="2" charset="2"/>
              <a:buNone/>
            </a:pPr>
            <a:r>
              <a:rPr lang="zh-CN" altLang="en-US" sz="2400" b="1">
                <a:ea typeface="宋体" pitchFamily="2" charset="-122"/>
              </a:rPr>
              <a:t>           手动控制电动机实现从串电阻或电抗器降压起动至全压运行的切换。</a:t>
            </a:r>
          </a:p>
          <a:p>
            <a:pPr eaLnBrk="1" hangingPunct="1">
              <a:buFont typeface="Wingdings" pitchFamily="2" charset="2"/>
              <a:buNone/>
            </a:pPr>
            <a:endParaRPr lang="zh-CN" altLang="en-US" sz="2400" b="1">
              <a:ea typeface="宋体" pitchFamily="2" charset="-122"/>
            </a:endParaRPr>
          </a:p>
          <a:p>
            <a:pPr eaLnBrk="1" hangingPunct="1">
              <a:buFont typeface="Wingdings" pitchFamily="2" charset="2"/>
              <a:buChar char="Ø"/>
            </a:pPr>
            <a:r>
              <a:rPr lang="zh-CN" altLang="en-US" sz="2400" b="1">
                <a:ea typeface="宋体" pitchFamily="2" charset="-122"/>
              </a:rPr>
              <a:t>任务分析：</a:t>
            </a:r>
          </a:p>
          <a:p>
            <a:pPr eaLnBrk="1" hangingPunct="1">
              <a:buFont typeface="Wingdings" pitchFamily="2" charset="2"/>
              <a:buNone/>
            </a:pPr>
            <a:r>
              <a:rPr lang="zh-CN" altLang="en-US" sz="2400" b="1">
                <a:ea typeface="宋体" pitchFamily="2" charset="-122"/>
              </a:rPr>
              <a:t>           按照任务要求，需要设置三个按钮，分别控制电动机的降压起动、由降压起动向全压运行的切换以及停止。</a:t>
            </a:r>
          </a:p>
          <a:p>
            <a:pPr eaLnBrk="1" hangingPunct="1">
              <a:buFont typeface="Wingdings" pitchFamily="2" charset="2"/>
              <a:buNone/>
            </a:pPr>
            <a:r>
              <a:rPr lang="zh-CN" altLang="en-US" sz="2400" b="1">
                <a:ea typeface="宋体" pitchFamily="2" charset="-122"/>
              </a:rPr>
              <a:t>           控制过程如下：合上电源开关</a:t>
            </a:r>
            <a:r>
              <a:rPr lang="en-US" altLang="zh-CN" sz="2400" b="1">
                <a:ea typeface="宋体" pitchFamily="2" charset="-122"/>
              </a:rPr>
              <a:t>QS</a:t>
            </a:r>
            <a:r>
              <a:rPr lang="zh-CN" altLang="en-US" sz="2400" b="1">
                <a:ea typeface="宋体" pitchFamily="2" charset="-122"/>
              </a:rPr>
              <a:t>，按下起动按钮</a:t>
            </a:r>
            <a:r>
              <a:rPr lang="en-US" altLang="zh-CN" sz="2400" b="1">
                <a:ea typeface="宋体" pitchFamily="2" charset="-122"/>
              </a:rPr>
              <a:t>SB2</a:t>
            </a:r>
            <a:r>
              <a:rPr lang="zh-CN" altLang="en-US" sz="2400" b="1">
                <a:ea typeface="宋体" pitchFamily="2" charset="-122"/>
              </a:rPr>
              <a:t>，</a:t>
            </a:r>
            <a:r>
              <a:rPr lang="en-US" altLang="zh-CN" sz="2400" b="1">
                <a:ea typeface="宋体" pitchFamily="2" charset="-122"/>
              </a:rPr>
              <a:t>KM1</a:t>
            </a:r>
            <a:r>
              <a:rPr lang="zh-CN" altLang="en-US" sz="2400" b="1">
                <a:ea typeface="宋体" pitchFamily="2" charset="-122"/>
              </a:rPr>
              <a:t>线圈通电自锁，电动机定子回路串电阻进行降压起动。当电动机转速接近额定转速时，按下</a:t>
            </a:r>
            <a:r>
              <a:rPr lang="en-US" altLang="zh-CN" sz="2400" b="1">
                <a:ea typeface="宋体" pitchFamily="2" charset="-122"/>
              </a:rPr>
              <a:t>SB3</a:t>
            </a:r>
            <a:r>
              <a:rPr lang="zh-CN" altLang="en-US" sz="2400" b="1">
                <a:ea typeface="宋体" pitchFamily="2" charset="-122"/>
              </a:rPr>
              <a:t>，</a:t>
            </a:r>
            <a:r>
              <a:rPr lang="en-US" altLang="zh-CN" sz="2400" b="1">
                <a:ea typeface="宋体" pitchFamily="2" charset="-122"/>
              </a:rPr>
              <a:t>KM2</a:t>
            </a:r>
            <a:r>
              <a:rPr lang="zh-CN" altLang="en-US" sz="2400" b="1">
                <a:ea typeface="宋体" pitchFamily="2" charset="-122"/>
              </a:rPr>
              <a:t>通电自锁，</a:t>
            </a:r>
            <a:r>
              <a:rPr lang="en-US" altLang="zh-CN" sz="2400" b="1">
                <a:ea typeface="宋体" pitchFamily="2" charset="-122"/>
              </a:rPr>
              <a:t>KM2</a:t>
            </a:r>
            <a:r>
              <a:rPr lang="zh-CN" altLang="en-US" sz="2400" b="1">
                <a:ea typeface="宋体" pitchFamily="2" charset="-122"/>
              </a:rPr>
              <a:t>主触点闭合短接电阻</a:t>
            </a:r>
            <a:r>
              <a:rPr lang="en-US" altLang="zh-CN" sz="2400" b="1">
                <a:ea typeface="宋体" pitchFamily="2" charset="-122"/>
              </a:rPr>
              <a:t>R</a:t>
            </a:r>
            <a:r>
              <a:rPr lang="zh-CN" altLang="en-US" sz="2400" b="1">
                <a:ea typeface="宋体" pitchFamily="2" charset="-122"/>
              </a:rPr>
              <a:t>，电动机进入全压运行。</a:t>
            </a:r>
          </a:p>
          <a:p>
            <a:pPr eaLnBrk="1" hangingPunct="1"/>
            <a:endParaRPr lang="zh-CN" altLang="en-US" sz="2000" b="1">
              <a:ea typeface="宋体" pitchFamily="2" charset="-122"/>
            </a:endParaRPr>
          </a:p>
        </p:txBody>
      </p:sp>
      <p:pic>
        <p:nvPicPr>
          <p:cNvPr id="522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3528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3528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16314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descr="按钮3(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4724400"/>
            <a:ext cx="2087562"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2"/>
          <p:cNvSpPr>
            <a:spLocks noGrp="1" noChangeArrowheads="1"/>
          </p:cNvSpPr>
          <p:nvPr>
            <p:ph type="title"/>
          </p:nvPr>
        </p:nvSpPr>
        <p:spPr>
          <a:xfrm>
            <a:off x="179388" y="333375"/>
            <a:ext cx="8785225" cy="609600"/>
          </a:xfrm>
        </p:spPr>
        <p:txBody>
          <a:bodyPr/>
          <a:lstStyle/>
          <a:p>
            <a:pPr eaLnBrk="1" hangingPunct="1"/>
            <a:r>
              <a:rPr lang="en-US" altLang="en-US" sz="2000" smtClean="0">
                <a:ea typeface="宋体" pitchFamily="2" charset="-122"/>
              </a:rPr>
              <a:t>工作任务</a:t>
            </a:r>
            <a:r>
              <a:rPr lang="en-US" altLang="zh-CN" sz="2000" smtClean="0">
                <a:ea typeface="宋体" pitchFamily="2" charset="-122"/>
              </a:rPr>
              <a:t>1</a:t>
            </a:r>
            <a:r>
              <a:rPr lang="en-US" altLang="en-US" sz="2000" smtClean="0">
                <a:ea typeface="宋体" pitchFamily="2" charset="-122"/>
              </a:rPr>
              <a:t>  全压起动控制</a:t>
            </a:r>
            <a:endParaRPr lang="ko-KR" altLang="en-US" sz="2000" smtClean="0">
              <a:ea typeface="宋体" pitchFamily="2" charset="-122"/>
            </a:endParaRPr>
          </a:p>
        </p:txBody>
      </p:sp>
      <p:sp>
        <p:nvSpPr>
          <p:cNvPr id="7172" name="Rectangle 3"/>
          <p:cNvSpPr>
            <a:spLocks noGrp="1" noChangeArrowheads="1"/>
          </p:cNvSpPr>
          <p:nvPr>
            <p:ph type="body" idx="1"/>
          </p:nvPr>
        </p:nvSpPr>
        <p:spPr>
          <a:xfrm>
            <a:off x="395288" y="1268413"/>
            <a:ext cx="4392612" cy="5113337"/>
          </a:xfrm>
        </p:spPr>
        <p:txBody>
          <a:bodyPr/>
          <a:lstStyle/>
          <a:p>
            <a:pPr eaLnBrk="1" hangingPunct="1">
              <a:buFont typeface="Wingdings" pitchFamily="2" charset="2"/>
              <a:buNone/>
            </a:pPr>
            <a:r>
              <a:rPr lang="zh-CN" altLang="en-US" dirty="0" smtClean="0">
                <a:solidFill>
                  <a:schemeClr val="tx1"/>
                </a:solidFill>
                <a:ea typeface="Gulim" pitchFamily="34" charset="-127"/>
              </a:rPr>
              <a:t>控制按钮</a:t>
            </a:r>
          </a:p>
          <a:p>
            <a:pPr eaLnBrk="1" hangingPunct="1">
              <a:buFont typeface="Wingdings" pitchFamily="2" charset="2"/>
              <a:buNone/>
            </a:pPr>
            <a:r>
              <a:rPr lang="zh-CN" altLang="en-US" sz="2000" dirty="0" smtClean="0">
                <a:solidFill>
                  <a:schemeClr val="tx1"/>
                </a:solidFill>
                <a:ea typeface="Gulim" pitchFamily="34" charset="-127"/>
              </a:rPr>
              <a:t>          控制按钮是一种手动操作接通或分断小电流控制电路的主令电器。主要利用其远距离手动指令或信号，去控制接触器、继电器等电磁装置，实现主电路的分合、功能转换或实现电气联锁。</a:t>
            </a:r>
          </a:p>
          <a:p>
            <a:pPr eaLnBrk="1" hangingPunct="1">
              <a:buFont typeface="Wingdings" pitchFamily="2" charset="2"/>
              <a:buNone/>
            </a:pPr>
            <a:r>
              <a:rPr lang="zh-CN" altLang="en-US" sz="2000" dirty="0" smtClean="0">
                <a:solidFill>
                  <a:schemeClr val="tx1"/>
                </a:solidFill>
                <a:ea typeface="Gulim" pitchFamily="34" charset="-127"/>
              </a:rPr>
              <a:t>          控制按钮一般由按钮帽、复位弹簧、桥式动触点、静触点、外壳及支柱连杆等组成。按静态时的触点分合状态，可分为动断按钮、动合按钮和复合按钮，它们的结构和符号如图</a:t>
            </a:r>
            <a:r>
              <a:rPr lang="en-US" altLang="zh-CN" sz="2000" dirty="0" smtClean="0">
                <a:solidFill>
                  <a:schemeClr val="tx1"/>
                </a:solidFill>
                <a:ea typeface="Gulim" pitchFamily="34" charset="-127"/>
              </a:rPr>
              <a:t>1-3</a:t>
            </a:r>
            <a:r>
              <a:rPr lang="zh-CN" altLang="en-US" sz="2000" dirty="0" smtClean="0">
                <a:solidFill>
                  <a:schemeClr val="tx1"/>
                </a:solidFill>
                <a:ea typeface="Gulim" pitchFamily="34" charset="-127"/>
              </a:rPr>
              <a:t>所示。</a:t>
            </a:r>
            <a:endParaRPr lang="ko-KR" altLang="en-US" sz="2000" dirty="0" smtClean="0">
              <a:solidFill>
                <a:schemeClr val="tx1"/>
              </a:solidFill>
              <a:ea typeface="Gulim" pitchFamily="34" charset="-127"/>
            </a:endParaRPr>
          </a:p>
        </p:txBody>
      </p:sp>
      <p:sp>
        <p:nvSpPr>
          <p:cNvPr id="7173" name="Rectangle 4"/>
          <p:cNvSpPr>
            <a:spLocks noChangeArrowheads="1"/>
          </p:cNvSpPr>
          <p:nvPr/>
        </p:nvSpPr>
        <p:spPr bwMode="auto">
          <a:xfrm>
            <a:off x="250825" y="428625"/>
            <a:ext cx="165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zh-CN" altLang="en-US" sz="2800" b="1">
                <a:solidFill>
                  <a:srgbClr val="FFFF00"/>
                </a:solidFill>
                <a:ea typeface="宋体" pitchFamily="2" charset="-122"/>
              </a:rPr>
              <a:t>知识链接</a:t>
            </a:r>
            <a:r>
              <a:rPr lang="zh-CN" altLang="en-US">
                <a:ea typeface="宋体" pitchFamily="2" charset="-122"/>
              </a:rPr>
              <a:t> </a:t>
            </a:r>
          </a:p>
        </p:txBody>
      </p:sp>
      <p:pic>
        <p:nvPicPr>
          <p:cNvPr id="717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9700" y="908050"/>
            <a:ext cx="3656013"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8" descr="100_357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125" y="4581525"/>
            <a:ext cx="2232025"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978831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body" idx="1"/>
          </p:nvPr>
        </p:nvSpPr>
        <p:spPr>
          <a:xfrm>
            <a:off x="0" y="1484313"/>
            <a:ext cx="3384550" cy="4537075"/>
          </a:xfrm>
        </p:spPr>
        <p:txBody>
          <a:bodyPr/>
          <a:lstStyle/>
          <a:p>
            <a:pPr eaLnBrk="1" hangingPunct="1">
              <a:lnSpc>
                <a:spcPct val="90000"/>
              </a:lnSpc>
              <a:buFont typeface="Wingdings" pitchFamily="2" charset="2"/>
              <a:buNone/>
            </a:pPr>
            <a:r>
              <a:rPr lang="zh-CN" altLang="en-US" sz="2200" smtClean="0">
                <a:solidFill>
                  <a:schemeClr val="tx1"/>
                </a:solidFill>
                <a:ea typeface="Gulim" pitchFamily="34" charset="-127"/>
              </a:rPr>
              <a:t>         </a:t>
            </a:r>
            <a:endParaRPr lang="zh-CN" altLang="zh-CN" sz="2400" smtClean="0">
              <a:solidFill>
                <a:schemeClr val="tx1"/>
              </a:solidFill>
              <a:ea typeface="Gulim" pitchFamily="34" charset="-127"/>
            </a:endParaRPr>
          </a:p>
        </p:txBody>
      </p:sp>
      <p:sp>
        <p:nvSpPr>
          <p:cNvPr id="53251" name="Rectangle 3"/>
          <p:cNvSpPr>
            <a:spLocks noChangeArrowheads="1"/>
          </p:cNvSpPr>
          <p:nvPr/>
        </p:nvSpPr>
        <p:spPr bwMode="auto">
          <a:xfrm>
            <a:off x="250825" y="428625"/>
            <a:ext cx="21605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zh-CN" altLang="en-US" sz="2800" b="1">
                <a:solidFill>
                  <a:srgbClr val="FFFF00"/>
                </a:solidFill>
                <a:ea typeface="宋体" pitchFamily="2" charset="-122"/>
              </a:rPr>
              <a:t>基本任务</a:t>
            </a:r>
            <a:r>
              <a:rPr lang="en-US" altLang="zh-CN" sz="2800" b="1">
                <a:solidFill>
                  <a:srgbClr val="FFFF00"/>
                </a:solidFill>
                <a:ea typeface="宋体" pitchFamily="2" charset="-122"/>
              </a:rPr>
              <a:t>1</a:t>
            </a:r>
            <a:endParaRPr lang="en-US" altLang="zh-CN">
              <a:ea typeface="宋体" pitchFamily="2" charset="-122"/>
            </a:endParaRPr>
          </a:p>
        </p:txBody>
      </p:sp>
      <p:sp>
        <p:nvSpPr>
          <p:cNvPr id="53252" name="Rectangle 4"/>
          <p:cNvSpPr>
            <a:spLocks noGrp="1" noChangeArrowheads="1"/>
          </p:cNvSpPr>
          <p:nvPr>
            <p:ph type="title"/>
          </p:nvPr>
        </p:nvSpPr>
        <p:spPr>
          <a:xfrm>
            <a:off x="179388" y="333375"/>
            <a:ext cx="8785225" cy="609600"/>
          </a:xfrm>
          <a:noFill/>
        </p:spPr>
        <p:txBody>
          <a:bodyPr/>
          <a:lstStyle/>
          <a:p>
            <a:pPr eaLnBrk="1" hangingPunct="1"/>
            <a:r>
              <a:rPr lang="en-US" altLang="en-US" sz="2000" b="1" smtClean="0">
                <a:ea typeface="Gulim" pitchFamily="34" charset="-127"/>
              </a:rPr>
              <a:t>工作任务三   定子绕组串电阻降压起动控制</a:t>
            </a:r>
            <a:endParaRPr lang="ko-KR" altLang="en-US" sz="2000" b="1" smtClean="0">
              <a:ea typeface="Gulim" pitchFamily="34" charset="-127"/>
            </a:endParaRPr>
          </a:p>
        </p:txBody>
      </p:sp>
      <p:sp>
        <p:nvSpPr>
          <p:cNvPr id="53253" name="Rectangle 5"/>
          <p:cNvSpPr>
            <a:spLocks noChangeArrowheads="1"/>
          </p:cNvSpPr>
          <p:nvPr/>
        </p:nvSpPr>
        <p:spPr bwMode="auto">
          <a:xfrm>
            <a:off x="6588125" y="3554413"/>
            <a:ext cx="2222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zh-CN" altLang="en-US">
                <a:ea typeface="宋体" pitchFamily="2" charset="-122"/>
              </a:rPr>
              <a:t> </a:t>
            </a:r>
          </a:p>
        </p:txBody>
      </p:sp>
      <p:pic>
        <p:nvPicPr>
          <p:cNvPr id="5325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3528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3528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6"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1230313"/>
            <a:ext cx="5759450" cy="527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9893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body" idx="1"/>
          </p:nvPr>
        </p:nvSpPr>
        <p:spPr>
          <a:xfrm>
            <a:off x="0" y="1484313"/>
            <a:ext cx="3384550" cy="4537075"/>
          </a:xfrm>
        </p:spPr>
        <p:txBody>
          <a:bodyPr/>
          <a:lstStyle/>
          <a:p>
            <a:pPr eaLnBrk="1" hangingPunct="1">
              <a:lnSpc>
                <a:spcPct val="90000"/>
              </a:lnSpc>
              <a:buFont typeface="Wingdings" pitchFamily="2" charset="2"/>
              <a:buNone/>
            </a:pPr>
            <a:r>
              <a:rPr lang="zh-CN" altLang="en-US" sz="2200" smtClean="0">
                <a:solidFill>
                  <a:schemeClr val="tx1"/>
                </a:solidFill>
                <a:ea typeface="Gulim" pitchFamily="34" charset="-127"/>
              </a:rPr>
              <a:t>         </a:t>
            </a:r>
            <a:endParaRPr lang="zh-CN" altLang="zh-CN" sz="2400" smtClean="0">
              <a:solidFill>
                <a:schemeClr val="tx1"/>
              </a:solidFill>
              <a:ea typeface="Gulim" pitchFamily="34" charset="-127"/>
            </a:endParaRPr>
          </a:p>
        </p:txBody>
      </p:sp>
      <p:sp>
        <p:nvSpPr>
          <p:cNvPr id="54275" name="Rectangle 3"/>
          <p:cNvSpPr>
            <a:spLocks noChangeArrowheads="1"/>
          </p:cNvSpPr>
          <p:nvPr/>
        </p:nvSpPr>
        <p:spPr bwMode="auto">
          <a:xfrm>
            <a:off x="250825" y="428625"/>
            <a:ext cx="21605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zh-CN" altLang="en-US" sz="2800" b="1">
                <a:solidFill>
                  <a:srgbClr val="FFFF00"/>
                </a:solidFill>
                <a:ea typeface="宋体" pitchFamily="2" charset="-122"/>
              </a:rPr>
              <a:t>基本任务</a:t>
            </a:r>
            <a:r>
              <a:rPr lang="en-US" altLang="zh-CN" sz="2800" b="1">
                <a:solidFill>
                  <a:srgbClr val="FFFF00"/>
                </a:solidFill>
                <a:ea typeface="宋体" pitchFamily="2" charset="-122"/>
              </a:rPr>
              <a:t>2</a:t>
            </a:r>
            <a:endParaRPr lang="en-US" altLang="zh-CN">
              <a:ea typeface="宋体" pitchFamily="2" charset="-122"/>
            </a:endParaRPr>
          </a:p>
        </p:txBody>
      </p:sp>
      <p:sp>
        <p:nvSpPr>
          <p:cNvPr id="54276" name="Rectangle 4"/>
          <p:cNvSpPr>
            <a:spLocks noGrp="1" noChangeArrowheads="1"/>
          </p:cNvSpPr>
          <p:nvPr>
            <p:ph type="title"/>
          </p:nvPr>
        </p:nvSpPr>
        <p:spPr>
          <a:xfrm>
            <a:off x="179388" y="333375"/>
            <a:ext cx="8785225" cy="609600"/>
          </a:xfrm>
          <a:noFill/>
        </p:spPr>
        <p:txBody>
          <a:bodyPr/>
          <a:lstStyle/>
          <a:p>
            <a:pPr eaLnBrk="1" hangingPunct="1"/>
            <a:r>
              <a:rPr lang="en-US" altLang="en-US" sz="2000" b="1" smtClean="0">
                <a:ea typeface="Gulim" pitchFamily="34" charset="-127"/>
              </a:rPr>
              <a:t>工作任务三   定子绕组串电阻降压起动控制</a:t>
            </a:r>
            <a:endParaRPr lang="ko-KR" altLang="en-US" sz="2000" b="1" smtClean="0">
              <a:ea typeface="Gulim" pitchFamily="34" charset="-127"/>
            </a:endParaRPr>
          </a:p>
        </p:txBody>
      </p:sp>
      <p:sp>
        <p:nvSpPr>
          <p:cNvPr id="54277" name="Rectangle 5"/>
          <p:cNvSpPr>
            <a:spLocks noChangeArrowheads="1"/>
          </p:cNvSpPr>
          <p:nvPr/>
        </p:nvSpPr>
        <p:spPr bwMode="auto">
          <a:xfrm>
            <a:off x="6588125" y="3554413"/>
            <a:ext cx="2222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zh-CN" altLang="en-US">
                <a:ea typeface="宋体" pitchFamily="2" charset="-122"/>
              </a:rPr>
              <a:t> </a:t>
            </a:r>
          </a:p>
        </p:txBody>
      </p:sp>
      <p:sp>
        <p:nvSpPr>
          <p:cNvPr id="54278" name="Rectangle 6"/>
          <p:cNvSpPr>
            <a:spLocks noChangeArrowheads="1"/>
          </p:cNvSpPr>
          <p:nvPr/>
        </p:nvSpPr>
        <p:spPr bwMode="auto">
          <a:xfrm>
            <a:off x="179388" y="1281113"/>
            <a:ext cx="8713787"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buFont typeface="Wingdings" pitchFamily="2" charset="2"/>
              <a:buChar char="Ø"/>
            </a:pPr>
            <a:r>
              <a:rPr lang="zh-CN" altLang="en-US" sz="2400" b="1">
                <a:ea typeface="宋体" pitchFamily="2" charset="-122"/>
              </a:rPr>
              <a:t>任务要求：</a:t>
            </a:r>
          </a:p>
          <a:p>
            <a:pPr eaLnBrk="1" hangingPunct="1">
              <a:buFont typeface="Wingdings" pitchFamily="2" charset="2"/>
              <a:buNone/>
            </a:pPr>
            <a:r>
              <a:rPr lang="zh-CN" altLang="en-US" sz="2400" b="1">
                <a:ea typeface="宋体" pitchFamily="2" charset="-122"/>
              </a:rPr>
              <a:t>           自动控制电动机实现从串电阻或电抗器降压起动至全压运行的切换。</a:t>
            </a:r>
          </a:p>
          <a:p>
            <a:pPr eaLnBrk="1" hangingPunct="1">
              <a:buFont typeface="Wingdings" pitchFamily="2" charset="2"/>
              <a:buNone/>
            </a:pPr>
            <a:endParaRPr lang="zh-CN" altLang="en-US" sz="2400" b="1">
              <a:ea typeface="宋体" pitchFamily="2" charset="-122"/>
            </a:endParaRPr>
          </a:p>
          <a:p>
            <a:pPr eaLnBrk="1" hangingPunct="1">
              <a:buFont typeface="Wingdings" pitchFamily="2" charset="2"/>
              <a:buChar char="Ø"/>
            </a:pPr>
            <a:r>
              <a:rPr lang="zh-CN" altLang="en-US" sz="2400" b="1">
                <a:ea typeface="宋体" pitchFamily="2" charset="-122"/>
              </a:rPr>
              <a:t>任务分析：</a:t>
            </a:r>
          </a:p>
          <a:p>
            <a:pPr eaLnBrk="1" hangingPunct="1">
              <a:buFont typeface="Wingdings" pitchFamily="2" charset="2"/>
              <a:buNone/>
            </a:pPr>
            <a:r>
              <a:rPr lang="zh-CN" altLang="en-US" sz="2400" b="1">
                <a:ea typeface="宋体" pitchFamily="2" charset="-122"/>
              </a:rPr>
              <a:t>           按照任务要求，需要设置两个按钮，分别控制电动机的降压起动和停止。电动机降压起动的时间由时间继电器来调整。</a:t>
            </a:r>
          </a:p>
          <a:p>
            <a:pPr eaLnBrk="1" hangingPunct="1">
              <a:buFont typeface="Wingdings" pitchFamily="2" charset="2"/>
              <a:buNone/>
            </a:pPr>
            <a:r>
              <a:rPr lang="zh-CN" altLang="en-US" sz="2400" b="1">
                <a:ea typeface="宋体" pitchFamily="2" charset="-122"/>
              </a:rPr>
              <a:t>           利用时间继电器进行自动切换的控制电路。控制过程如下：合上电源开关</a:t>
            </a:r>
            <a:r>
              <a:rPr lang="en-US" altLang="zh-CN" sz="2400" b="1">
                <a:ea typeface="宋体" pitchFamily="2" charset="-122"/>
              </a:rPr>
              <a:t>QS</a:t>
            </a:r>
            <a:r>
              <a:rPr lang="zh-CN" altLang="en-US" sz="2400" b="1">
                <a:ea typeface="宋体" pitchFamily="2" charset="-122"/>
              </a:rPr>
              <a:t>，接通电源，按下起动按钮</a:t>
            </a:r>
            <a:r>
              <a:rPr lang="en-US" altLang="zh-CN" sz="2400" b="1">
                <a:ea typeface="宋体" pitchFamily="2" charset="-122"/>
              </a:rPr>
              <a:t>SB2</a:t>
            </a:r>
            <a:r>
              <a:rPr lang="zh-CN" altLang="en-US" sz="2400" b="1">
                <a:ea typeface="宋体" pitchFamily="2" charset="-122"/>
              </a:rPr>
              <a:t>，</a:t>
            </a:r>
            <a:r>
              <a:rPr lang="en-US" altLang="zh-CN" sz="2400" b="1">
                <a:ea typeface="宋体" pitchFamily="2" charset="-122"/>
              </a:rPr>
              <a:t>KM1</a:t>
            </a:r>
            <a:r>
              <a:rPr lang="zh-CN" altLang="en-US" sz="2400" b="1">
                <a:ea typeface="宋体" pitchFamily="2" charset="-122"/>
              </a:rPr>
              <a:t>通电自锁，同时时间继电器</a:t>
            </a:r>
            <a:r>
              <a:rPr lang="en-US" altLang="zh-CN" sz="2400" b="1">
                <a:ea typeface="宋体" pitchFamily="2" charset="-122"/>
              </a:rPr>
              <a:t>KT</a:t>
            </a:r>
            <a:r>
              <a:rPr lang="zh-CN" altLang="en-US" sz="2400" b="1">
                <a:ea typeface="宋体" pitchFamily="2" charset="-122"/>
              </a:rPr>
              <a:t>线圈通电，开始延时。延时时间到，</a:t>
            </a:r>
            <a:r>
              <a:rPr lang="en-US" altLang="zh-CN" sz="2400" b="1">
                <a:ea typeface="宋体" pitchFamily="2" charset="-122"/>
              </a:rPr>
              <a:t>KT</a:t>
            </a:r>
            <a:r>
              <a:rPr lang="zh-CN" altLang="en-US" sz="2400" b="1">
                <a:ea typeface="宋体" pitchFamily="2" charset="-122"/>
              </a:rPr>
              <a:t>延时动合触点闭合，使</a:t>
            </a:r>
            <a:r>
              <a:rPr lang="en-US" altLang="zh-CN" sz="2400" b="1">
                <a:ea typeface="宋体" pitchFamily="2" charset="-122"/>
              </a:rPr>
              <a:t>KM2</a:t>
            </a:r>
            <a:r>
              <a:rPr lang="zh-CN" altLang="en-US" sz="2400" b="1">
                <a:ea typeface="宋体" pitchFamily="2" charset="-122"/>
              </a:rPr>
              <a:t>通电自锁。</a:t>
            </a:r>
            <a:r>
              <a:rPr lang="en-US" altLang="zh-CN" sz="2400" b="1">
                <a:ea typeface="宋体" pitchFamily="2" charset="-122"/>
              </a:rPr>
              <a:t>KM2</a:t>
            </a:r>
            <a:r>
              <a:rPr lang="zh-CN" altLang="en-US" sz="2400" b="1">
                <a:ea typeface="宋体" pitchFamily="2" charset="-122"/>
              </a:rPr>
              <a:t>动断辅助触点断开，使</a:t>
            </a:r>
            <a:r>
              <a:rPr lang="en-US" altLang="zh-CN" sz="2400" b="1">
                <a:ea typeface="宋体" pitchFamily="2" charset="-122"/>
              </a:rPr>
              <a:t>KM1</a:t>
            </a:r>
            <a:r>
              <a:rPr lang="zh-CN" altLang="en-US" sz="2400" b="1">
                <a:ea typeface="宋体" pitchFamily="2" charset="-122"/>
              </a:rPr>
              <a:t>、</a:t>
            </a:r>
            <a:r>
              <a:rPr lang="en-US" altLang="zh-CN" sz="2400" b="1">
                <a:ea typeface="宋体" pitchFamily="2" charset="-122"/>
              </a:rPr>
              <a:t>KT</a:t>
            </a:r>
            <a:r>
              <a:rPr lang="zh-CN" altLang="en-US" sz="2400" b="1">
                <a:ea typeface="宋体" pitchFamily="2" charset="-122"/>
              </a:rPr>
              <a:t>线圈断电释放。</a:t>
            </a:r>
            <a:r>
              <a:rPr lang="en-US" altLang="zh-CN" sz="2400" b="1">
                <a:ea typeface="宋体" pitchFamily="2" charset="-122"/>
              </a:rPr>
              <a:t>KM2</a:t>
            </a:r>
            <a:r>
              <a:rPr lang="zh-CN" altLang="en-US" sz="2400" b="1">
                <a:ea typeface="宋体" pitchFamily="2" charset="-122"/>
              </a:rPr>
              <a:t>主触点短接电阻使电动机进入全压运行。</a:t>
            </a:r>
          </a:p>
        </p:txBody>
      </p:sp>
      <p:pic>
        <p:nvPicPr>
          <p:cNvPr id="5427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3528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3528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676697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body" idx="1"/>
          </p:nvPr>
        </p:nvSpPr>
        <p:spPr>
          <a:xfrm>
            <a:off x="0" y="1484313"/>
            <a:ext cx="3384550" cy="4537075"/>
          </a:xfrm>
        </p:spPr>
        <p:txBody>
          <a:bodyPr/>
          <a:lstStyle/>
          <a:p>
            <a:pPr eaLnBrk="1" hangingPunct="1">
              <a:lnSpc>
                <a:spcPct val="90000"/>
              </a:lnSpc>
              <a:buFont typeface="Wingdings" pitchFamily="2" charset="2"/>
              <a:buNone/>
            </a:pPr>
            <a:r>
              <a:rPr lang="zh-CN" altLang="en-US" sz="2200" smtClean="0">
                <a:solidFill>
                  <a:schemeClr val="tx1"/>
                </a:solidFill>
                <a:ea typeface="Gulim" pitchFamily="34" charset="-127"/>
              </a:rPr>
              <a:t>         </a:t>
            </a:r>
            <a:endParaRPr lang="zh-CN" altLang="zh-CN" sz="2400" smtClean="0">
              <a:solidFill>
                <a:schemeClr val="tx1"/>
              </a:solidFill>
              <a:ea typeface="Gulim" pitchFamily="34" charset="-127"/>
            </a:endParaRPr>
          </a:p>
        </p:txBody>
      </p:sp>
      <p:sp>
        <p:nvSpPr>
          <p:cNvPr id="55299" name="Rectangle 3"/>
          <p:cNvSpPr>
            <a:spLocks noChangeArrowheads="1"/>
          </p:cNvSpPr>
          <p:nvPr/>
        </p:nvSpPr>
        <p:spPr bwMode="auto">
          <a:xfrm>
            <a:off x="250825" y="428625"/>
            <a:ext cx="21605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zh-CN" altLang="en-US" sz="2800" b="1">
                <a:solidFill>
                  <a:srgbClr val="FFFF00"/>
                </a:solidFill>
                <a:ea typeface="宋体" pitchFamily="2" charset="-122"/>
              </a:rPr>
              <a:t>基本任务</a:t>
            </a:r>
            <a:r>
              <a:rPr lang="en-US" altLang="zh-CN" sz="2800" b="1">
                <a:solidFill>
                  <a:srgbClr val="FFFF00"/>
                </a:solidFill>
                <a:ea typeface="宋体" pitchFamily="2" charset="-122"/>
              </a:rPr>
              <a:t>2</a:t>
            </a:r>
            <a:endParaRPr lang="en-US" altLang="zh-CN">
              <a:ea typeface="宋体" pitchFamily="2" charset="-122"/>
            </a:endParaRPr>
          </a:p>
        </p:txBody>
      </p:sp>
      <p:sp>
        <p:nvSpPr>
          <p:cNvPr id="55300" name="Rectangle 4"/>
          <p:cNvSpPr>
            <a:spLocks noGrp="1" noChangeArrowheads="1"/>
          </p:cNvSpPr>
          <p:nvPr>
            <p:ph type="title"/>
          </p:nvPr>
        </p:nvSpPr>
        <p:spPr>
          <a:xfrm>
            <a:off x="179388" y="333375"/>
            <a:ext cx="8785225" cy="609600"/>
          </a:xfrm>
          <a:noFill/>
        </p:spPr>
        <p:txBody>
          <a:bodyPr/>
          <a:lstStyle/>
          <a:p>
            <a:pPr eaLnBrk="1" hangingPunct="1"/>
            <a:r>
              <a:rPr lang="en-US" altLang="en-US" sz="2000" b="1" smtClean="0">
                <a:ea typeface="Gulim" pitchFamily="34" charset="-127"/>
              </a:rPr>
              <a:t>工作任务三   定子绕组串电阻降压起动控制</a:t>
            </a:r>
            <a:endParaRPr lang="ko-KR" altLang="en-US" sz="2000" b="1" smtClean="0">
              <a:ea typeface="Gulim" pitchFamily="34" charset="-127"/>
            </a:endParaRPr>
          </a:p>
        </p:txBody>
      </p:sp>
      <p:sp>
        <p:nvSpPr>
          <p:cNvPr id="55301" name="Rectangle 5"/>
          <p:cNvSpPr>
            <a:spLocks noChangeArrowheads="1"/>
          </p:cNvSpPr>
          <p:nvPr/>
        </p:nvSpPr>
        <p:spPr bwMode="auto">
          <a:xfrm>
            <a:off x="6588125" y="3554413"/>
            <a:ext cx="2222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zh-CN" altLang="en-US">
                <a:ea typeface="宋体" pitchFamily="2" charset="-122"/>
              </a:rPr>
              <a:t> </a:t>
            </a:r>
          </a:p>
        </p:txBody>
      </p:sp>
      <p:pic>
        <p:nvPicPr>
          <p:cNvPr id="553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3528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975" y="1125538"/>
            <a:ext cx="4386263"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887468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body" idx="1"/>
          </p:nvPr>
        </p:nvSpPr>
        <p:spPr>
          <a:xfrm>
            <a:off x="0" y="1484313"/>
            <a:ext cx="3384550" cy="4537075"/>
          </a:xfrm>
        </p:spPr>
        <p:txBody>
          <a:bodyPr/>
          <a:lstStyle/>
          <a:p>
            <a:pPr eaLnBrk="1" hangingPunct="1">
              <a:lnSpc>
                <a:spcPct val="90000"/>
              </a:lnSpc>
              <a:buFont typeface="Wingdings" pitchFamily="2" charset="2"/>
              <a:buNone/>
            </a:pPr>
            <a:r>
              <a:rPr lang="zh-CN" altLang="en-US" sz="2200" smtClean="0">
                <a:solidFill>
                  <a:schemeClr val="tx1"/>
                </a:solidFill>
                <a:ea typeface="Gulim" pitchFamily="34" charset="-127"/>
              </a:rPr>
              <a:t>         </a:t>
            </a:r>
            <a:endParaRPr lang="zh-CN" altLang="zh-CN" sz="2400" smtClean="0">
              <a:solidFill>
                <a:schemeClr val="tx1"/>
              </a:solidFill>
              <a:ea typeface="Gulim" pitchFamily="34" charset="-127"/>
            </a:endParaRPr>
          </a:p>
        </p:txBody>
      </p:sp>
      <p:sp>
        <p:nvSpPr>
          <p:cNvPr id="56323" name="Rectangle 3"/>
          <p:cNvSpPr>
            <a:spLocks noChangeArrowheads="1"/>
          </p:cNvSpPr>
          <p:nvPr/>
        </p:nvSpPr>
        <p:spPr bwMode="auto">
          <a:xfrm>
            <a:off x="250825" y="428625"/>
            <a:ext cx="21605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zh-CN" altLang="en-US" sz="2800" b="1">
                <a:solidFill>
                  <a:srgbClr val="FFFF00"/>
                </a:solidFill>
                <a:ea typeface="宋体" pitchFamily="2" charset="-122"/>
              </a:rPr>
              <a:t>拓展任务</a:t>
            </a:r>
            <a:endParaRPr lang="en-US" altLang="zh-CN">
              <a:ea typeface="宋体" pitchFamily="2" charset="-122"/>
            </a:endParaRPr>
          </a:p>
        </p:txBody>
      </p:sp>
      <p:sp>
        <p:nvSpPr>
          <p:cNvPr id="56324" name="Rectangle 4"/>
          <p:cNvSpPr>
            <a:spLocks noGrp="1" noChangeArrowheads="1"/>
          </p:cNvSpPr>
          <p:nvPr>
            <p:ph type="title"/>
          </p:nvPr>
        </p:nvSpPr>
        <p:spPr>
          <a:xfrm>
            <a:off x="179388" y="333375"/>
            <a:ext cx="8785225" cy="609600"/>
          </a:xfrm>
          <a:noFill/>
        </p:spPr>
        <p:txBody>
          <a:bodyPr/>
          <a:lstStyle/>
          <a:p>
            <a:pPr eaLnBrk="1" hangingPunct="1"/>
            <a:r>
              <a:rPr lang="en-US" altLang="en-US" sz="2000" b="1" smtClean="0">
                <a:ea typeface="Gulim" pitchFamily="34" charset="-127"/>
              </a:rPr>
              <a:t>工作任务三   定子绕组串电阻降压起动控制</a:t>
            </a:r>
            <a:endParaRPr lang="ko-KR" altLang="en-US" sz="2000" b="1" smtClean="0">
              <a:ea typeface="Gulim" pitchFamily="34" charset="-127"/>
            </a:endParaRPr>
          </a:p>
        </p:txBody>
      </p:sp>
      <p:sp>
        <p:nvSpPr>
          <p:cNvPr id="56325" name="Rectangle 5"/>
          <p:cNvSpPr>
            <a:spLocks noChangeArrowheads="1"/>
          </p:cNvSpPr>
          <p:nvPr/>
        </p:nvSpPr>
        <p:spPr bwMode="auto">
          <a:xfrm>
            <a:off x="6588125" y="3554413"/>
            <a:ext cx="2222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zh-CN" altLang="en-US">
                <a:ea typeface="宋体" pitchFamily="2" charset="-122"/>
              </a:rPr>
              <a:t> </a:t>
            </a:r>
          </a:p>
        </p:txBody>
      </p:sp>
      <p:sp>
        <p:nvSpPr>
          <p:cNvPr id="56326" name="Rectangle 6"/>
          <p:cNvSpPr>
            <a:spLocks noChangeArrowheads="1"/>
          </p:cNvSpPr>
          <p:nvPr/>
        </p:nvSpPr>
        <p:spPr bwMode="auto">
          <a:xfrm>
            <a:off x="179388" y="1098550"/>
            <a:ext cx="8713787"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buFont typeface="Wingdings" pitchFamily="2" charset="2"/>
              <a:buChar char="Ø"/>
            </a:pPr>
            <a:r>
              <a:rPr lang="zh-CN" altLang="en-US" sz="2400" b="1">
                <a:ea typeface="宋体" pitchFamily="2" charset="-122"/>
              </a:rPr>
              <a:t>任务要求：</a:t>
            </a:r>
          </a:p>
          <a:p>
            <a:pPr eaLnBrk="1" hangingPunct="1">
              <a:buFont typeface="Wingdings" pitchFamily="2" charset="2"/>
              <a:buNone/>
            </a:pPr>
            <a:r>
              <a:rPr lang="zh-CN" altLang="en-US" sz="2400" b="1">
                <a:ea typeface="宋体" pitchFamily="2" charset="-122"/>
              </a:rPr>
              <a:t>        手动－自动混合控制电动机实现从串电阻或电抗器降压起动至全压运行的切换。</a:t>
            </a:r>
          </a:p>
          <a:p>
            <a:pPr eaLnBrk="1" hangingPunct="1">
              <a:buFont typeface="Wingdings" pitchFamily="2" charset="2"/>
              <a:buNone/>
            </a:pPr>
            <a:endParaRPr lang="zh-CN" altLang="en-US" sz="2400" b="1">
              <a:ea typeface="宋体" pitchFamily="2" charset="-122"/>
            </a:endParaRPr>
          </a:p>
          <a:p>
            <a:pPr eaLnBrk="1" hangingPunct="1">
              <a:buFont typeface="Wingdings" pitchFamily="2" charset="2"/>
              <a:buChar char="Ø"/>
            </a:pPr>
            <a:r>
              <a:rPr lang="zh-CN" altLang="en-US" sz="2400" b="1">
                <a:ea typeface="宋体" pitchFamily="2" charset="-122"/>
              </a:rPr>
              <a:t>任务分析：</a:t>
            </a:r>
          </a:p>
          <a:p>
            <a:pPr eaLnBrk="1" hangingPunct="1">
              <a:buFont typeface="Wingdings" pitchFamily="2" charset="2"/>
              <a:buNone/>
            </a:pPr>
            <a:r>
              <a:rPr lang="zh-CN" altLang="en-US" sz="2400" b="1">
                <a:ea typeface="宋体" pitchFamily="2" charset="-122"/>
              </a:rPr>
              <a:t>        按照任务要求，电动机既能够实现从降压起动至全压运行的自动切换，又能够实现从降压起动至全压运行的手动切换。相当于两个基本任务的综合。需要设置选择开关，用以控制两种方式的选择。</a:t>
            </a:r>
          </a:p>
          <a:p>
            <a:pPr eaLnBrk="1" hangingPunct="1">
              <a:buFont typeface="Wingdings" pitchFamily="2" charset="2"/>
              <a:buNone/>
            </a:pPr>
            <a:r>
              <a:rPr lang="zh-CN" altLang="en-US" sz="2400" b="1">
                <a:ea typeface="宋体" pitchFamily="2" charset="-122"/>
              </a:rPr>
              <a:t>       当选择开关</a:t>
            </a:r>
            <a:r>
              <a:rPr lang="en-US" altLang="zh-CN" sz="2400" b="1">
                <a:ea typeface="宋体" pitchFamily="2" charset="-122"/>
              </a:rPr>
              <a:t>SA</a:t>
            </a:r>
            <a:r>
              <a:rPr lang="zh-CN" altLang="en-US" sz="2400" b="1">
                <a:ea typeface="宋体" pitchFamily="2" charset="-122"/>
              </a:rPr>
              <a:t>置于</a:t>
            </a:r>
            <a:r>
              <a:rPr lang="en-US" altLang="zh-CN" sz="2400" b="1">
                <a:ea typeface="宋体" pitchFamily="2" charset="-122"/>
              </a:rPr>
              <a:t>A</a:t>
            </a:r>
            <a:r>
              <a:rPr lang="zh-CN" altLang="en-US" sz="2400" b="1">
                <a:ea typeface="宋体" pitchFamily="2" charset="-122"/>
              </a:rPr>
              <a:t>时，为自动控制方式，电路情况与图</a:t>
            </a:r>
            <a:r>
              <a:rPr lang="en-US" altLang="zh-CN" sz="2400" b="1">
                <a:ea typeface="宋体" pitchFamily="2" charset="-122"/>
              </a:rPr>
              <a:t>(b)</a:t>
            </a:r>
            <a:r>
              <a:rPr lang="zh-CN" altLang="en-US" sz="2400" b="1">
                <a:ea typeface="宋体" pitchFamily="2" charset="-122"/>
              </a:rPr>
              <a:t>所示电路情况完全相同。</a:t>
            </a:r>
            <a:r>
              <a:rPr lang="en-US" altLang="zh-CN" sz="2400" b="1">
                <a:ea typeface="宋体" pitchFamily="2" charset="-122"/>
              </a:rPr>
              <a:t>SA</a:t>
            </a:r>
            <a:r>
              <a:rPr lang="zh-CN" altLang="en-US" sz="2400" b="1">
                <a:ea typeface="宋体" pitchFamily="2" charset="-122"/>
              </a:rPr>
              <a:t>置于</a:t>
            </a:r>
            <a:r>
              <a:rPr lang="en-US" altLang="zh-CN" sz="2400" b="1">
                <a:ea typeface="宋体" pitchFamily="2" charset="-122"/>
              </a:rPr>
              <a:t>M</a:t>
            </a:r>
            <a:r>
              <a:rPr lang="zh-CN" altLang="en-US" sz="2400" b="1">
                <a:ea typeface="宋体" pitchFamily="2" charset="-122"/>
              </a:rPr>
              <a:t>时，为手动控制方式，此时</a:t>
            </a:r>
            <a:r>
              <a:rPr lang="en-US" altLang="zh-CN" sz="2400" b="1">
                <a:ea typeface="宋体" pitchFamily="2" charset="-122"/>
              </a:rPr>
              <a:t>KT</a:t>
            </a:r>
            <a:r>
              <a:rPr lang="zh-CN" altLang="en-US" sz="2400" b="1">
                <a:ea typeface="宋体" pitchFamily="2" charset="-122"/>
              </a:rPr>
              <a:t>被切除，按下起动按钮</a:t>
            </a:r>
            <a:r>
              <a:rPr lang="en-US" altLang="zh-CN" sz="2400" b="1">
                <a:ea typeface="宋体" pitchFamily="2" charset="-122"/>
              </a:rPr>
              <a:t>SB2</a:t>
            </a:r>
            <a:r>
              <a:rPr lang="zh-CN" altLang="en-US" sz="2400" b="1">
                <a:ea typeface="宋体" pitchFamily="2" charset="-122"/>
              </a:rPr>
              <a:t>后，电动机经</a:t>
            </a:r>
            <a:r>
              <a:rPr lang="en-US" altLang="zh-CN" sz="2400" b="1">
                <a:ea typeface="宋体" pitchFamily="2" charset="-122"/>
              </a:rPr>
              <a:t>KM1</a:t>
            </a:r>
            <a:r>
              <a:rPr lang="zh-CN" altLang="en-US" sz="2400" b="1">
                <a:ea typeface="宋体" pitchFamily="2" charset="-122"/>
              </a:rPr>
              <a:t>串入电阻</a:t>
            </a:r>
            <a:r>
              <a:rPr lang="en-US" altLang="zh-CN" sz="2400" b="1">
                <a:ea typeface="宋体" pitchFamily="2" charset="-122"/>
              </a:rPr>
              <a:t>R</a:t>
            </a:r>
            <a:r>
              <a:rPr lang="zh-CN" altLang="en-US" sz="2400" b="1">
                <a:ea typeface="宋体" pitchFamily="2" charset="-122"/>
              </a:rPr>
              <a:t>降压起动。当电动机转速接近额定转速时，再按下</a:t>
            </a:r>
            <a:r>
              <a:rPr lang="en-US" altLang="zh-CN" sz="2400" b="1">
                <a:ea typeface="宋体" pitchFamily="2" charset="-122"/>
              </a:rPr>
              <a:t>SB3</a:t>
            </a:r>
            <a:r>
              <a:rPr lang="zh-CN" altLang="en-US" sz="2400" b="1">
                <a:ea typeface="宋体" pitchFamily="2" charset="-122"/>
              </a:rPr>
              <a:t>，使</a:t>
            </a:r>
            <a:r>
              <a:rPr lang="en-US" altLang="zh-CN" sz="2400" b="1">
                <a:ea typeface="宋体" pitchFamily="2" charset="-122"/>
              </a:rPr>
              <a:t>KM2</a:t>
            </a:r>
            <a:r>
              <a:rPr lang="zh-CN" altLang="en-US" sz="2400" b="1">
                <a:ea typeface="宋体" pitchFamily="2" charset="-122"/>
              </a:rPr>
              <a:t>线圈通电并自锁，电阻</a:t>
            </a:r>
            <a:r>
              <a:rPr lang="en-US" altLang="zh-CN" sz="2400" b="1">
                <a:ea typeface="宋体" pitchFamily="2" charset="-122"/>
              </a:rPr>
              <a:t>R</a:t>
            </a:r>
            <a:r>
              <a:rPr lang="zh-CN" altLang="en-US" sz="2400" b="1">
                <a:ea typeface="宋体" pitchFamily="2" charset="-122"/>
              </a:rPr>
              <a:t>被短接，电动机进入全压运行。</a:t>
            </a:r>
          </a:p>
        </p:txBody>
      </p:sp>
      <p:pic>
        <p:nvPicPr>
          <p:cNvPr id="5632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3528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3528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116784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body" idx="1"/>
          </p:nvPr>
        </p:nvSpPr>
        <p:spPr>
          <a:xfrm>
            <a:off x="0" y="1484313"/>
            <a:ext cx="3384550" cy="4537075"/>
          </a:xfrm>
        </p:spPr>
        <p:txBody>
          <a:bodyPr/>
          <a:lstStyle/>
          <a:p>
            <a:pPr eaLnBrk="1" hangingPunct="1">
              <a:lnSpc>
                <a:spcPct val="90000"/>
              </a:lnSpc>
              <a:buFont typeface="Wingdings" pitchFamily="2" charset="2"/>
              <a:buNone/>
            </a:pPr>
            <a:r>
              <a:rPr lang="zh-CN" altLang="en-US" sz="2200" smtClean="0">
                <a:solidFill>
                  <a:schemeClr val="tx1"/>
                </a:solidFill>
                <a:ea typeface="Gulim" pitchFamily="34" charset="-127"/>
              </a:rPr>
              <a:t>         </a:t>
            </a:r>
            <a:endParaRPr lang="zh-CN" altLang="zh-CN" sz="2400" smtClean="0">
              <a:solidFill>
                <a:schemeClr val="tx1"/>
              </a:solidFill>
              <a:ea typeface="Gulim" pitchFamily="34" charset="-127"/>
            </a:endParaRPr>
          </a:p>
        </p:txBody>
      </p:sp>
      <p:sp>
        <p:nvSpPr>
          <p:cNvPr id="57347" name="Rectangle 3"/>
          <p:cNvSpPr>
            <a:spLocks noChangeArrowheads="1"/>
          </p:cNvSpPr>
          <p:nvPr/>
        </p:nvSpPr>
        <p:spPr bwMode="auto">
          <a:xfrm>
            <a:off x="250825" y="428625"/>
            <a:ext cx="21605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zh-CN" altLang="en-US" sz="2800" b="1">
                <a:solidFill>
                  <a:srgbClr val="FFFF00"/>
                </a:solidFill>
                <a:ea typeface="宋体" pitchFamily="2" charset="-122"/>
              </a:rPr>
              <a:t>基本任务</a:t>
            </a:r>
            <a:r>
              <a:rPr lang="en-US" altLang="zh-CN" sz="2800" b="1">
                <a:solidFill>
                  <a:srgbClr val="FFFF00"/>
                </a:solidFill>
                <a:ea typeface="宋体" pitchFamily="2" charset="-122"/>
              </a:rPr>
              <a:t>2</a:t>
            </a:r>
            <a:endParaRPr lang="en-US" altLang="zh-CN">
              <a:ea typeface="宋体" pitchFamily="2" charset="-122"/>
            </a:endParaRPr>
          </a:p>
        </p:txBody>
      </p:sp>
      <p:sp>
        <p:nvSpPr>
          <p:cNvPr id="57348" name="Rectangle 4"/>
          <p:cNvSpPr>
            <a:spLocks noGrp="1" noChangeArrowheads="1"/>
          </p:cNvSpPr>
          <p:nvPr>
            <p:ph type="title"/>
          </p:nvPr>
        </p:nvSpPr>
        <p:spPr>
          <a:xfrm>
            <a:off x="179388" y="333375"/>
            <a:ext cx="8785225" cy="609600"/>
          </a:xfrm>
          <a:noFill/>
        </p:spPr>
        <p:txBody>
          <a:bodyPr/>
          <a:lstStyle/>
          <a:p>
            <a:pPr eaLnBrk="1" hangingPunct="1"/>
            <a:r>
              <a:rPr lang="en-US" altLang="en-US" sz="2000" b="1" smtClean="0">
                <a:ea typeface="Gulim" pitchFamily="34" charset="-127"/>
              </a:rPr>
              <a:t>工作任务三   定子绕组串电阻降压起动控制</a:t>
            </a:r>
            <a:endParaRPr lang="ko-KR" altLang="en-US" sz="2000" b="1" smtClean="0">
              <a:ea typeface="Gulim" pitchFamily="34" charset="-127"/>
            </a:endParaRPr>
          </a:p>
        </p:txBody>
      </p:sp>
      <p:sp>
        <p:nvSpPr>
          <p:cNvPr id="57349" name="Rectangle 5"/>
          <p:cNvSpPr>
            <a:spLocks noChangeArrowheads="1"/>
          </p:cNvSpPr>
          <p:nvPr/>
        </p:nvSpPr>
        <p:spPr bwMode="auto">
          <a:xfrm>
            <a:off x="6588125" y="3554413"/>
            <a:ext cx="2222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zh-CN" altLang="en-US">
                <a:ea typeface="宋体" pitchFamily="2" charset="-122"/>
              </a:rPr>
              <a:t> </a:t>
            </a:r>
          </a:p>
        </p:txBody>
      </p:sp>
      <p:pic>
        <p:nvPicPr>
          <p:cNvPr id="5735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1125538"/>
            <a:ext cx="4672013"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857846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body" idx="1"/>
          </p:nvPr>
        </p:nvSpPr>
        <p:spPr>
          <a:xfrm>
            <a:off x="0" y="1484313"/>
            <a:ext cx="3384550" cy="4537075"/>
          </a:xfrm>
        </p:spPr>
        <p:txBody>
          <a:bodyPr/>
          <a:lstStyle/>
          <a:p>
            <a:pPr eaLnBrk="1" hangingPunct="1">
              <a:lnSpc>
                <a:spcPct val="90000"/>
              </a:lnSpc>
              <a:buFont typeface="Wingdings" pitchFamily="2" charset="2"/>
              <a:buNone/>
            </a:pPr>
            <a:r>
              <a:rPr lang="zh-CN" altLang="en-US" sz="2200" smtClean="0">
                <a:solidFill>
                  <a:schemeClr val="tx1"/>
                </a:solidFill>
                <a:ea typeface="Gulim" pitchFamily="34" charset="-127"/>
              </a:rPr>
              <a:t>         </a:t>
            </a:r>
            <a:endParaRPr lang="zh-CN" altLang="zh-CN" sz="2400" smtClean="0">
              <a:solidFill>
                <a:schemeClr val="tx1"/>
              </a:solidFill>
              <a:ea typeface="Gulim" pitchFamily="34" charset="-127"/>
            </a:endParaRPr>
          </a:p>
        </p:txBody>
      </p:sp>
      <p:sp>
        <p:nvSpPr>
          <p:cNvPr id="58371" name="Rectangle 3"/>
          <p:cNvSpPr>
            <a:spLocks noChangeArrowheads="1"/>
          </p:cNvSpPr>
          <p:nvPr/>
        </p:nvSpPr>
        <p:spPr bwMode="auto">
          <a:xfrm>
            <a:off x="250825" y="428625"/>
            <a:ext cx="21605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zh-CN" altLang="en-US" sz="2800" b="1">
                <a:solidFill>
                  <a:srgbClr val="FFFF00"/>
                </a:solidFill>
                <a:ea typeface="宋体" pitchFamily="2" charset="-122"/>
              </a:rPr>
              <a:t>知识链接</a:t>
            </a:r>
            <a:endParaRPr lang="en-US" altLang="zh-CN">
              <a:ea typeface="宋体" pitchFamily="2" charset="-122"/>
            </a:endParaRPr>
          </a:p>
        </p:txBody>
      </p:sp>
      <p:sp>
        <p:nvSpPr>
          <p:cNvPr id="58372" name="Rectangle 4"/>
          <p:cNvSpPr>
            <a:spLocks noGrp="1" noChangeArrowheads="1"/>
          </p:cNvSpPr>
          <p:nvPr>
            <p:ph type="title"/>
          </p:nvPr>
        </p:nvSpPr>
        <p:spPr>
          <a:xfrm>
            <a:off x="179388" y="333375"/>
            <a:ext cx="8785225" cy="609600"/>
          </a:xfrm>
          <a:noFill/>
        </p:spPr>
        <p:txBody>
          <a:bodyPr/>
          <a:lstStyle/>
          <a:p>
            <a:pPr eaLnBrk="1" hangingPunct="1"/>
            <a:r>
              <a:rPr lang="en-US" altLang="en-US" sz="2000" b="1" smtClean="0">
                <a:ea typeface="Gulim" pitchFamily="34" charset="-127"/>
              </a:rPr>
              <a:t>工作任务四   自耦变压器降压起动控制</a:t>
            </a:r>
            <a:endParaRPr lang="ko-KR" altLang="en-US" sz="2000" b="1" smtClean="0">
              <a:ea typeface="Gulim" pitchFamily="34" charset="-127"/>
            </a:endParaRPr>
          </a:p>
        </p:txBody>
      </p:sp>
      <p:sp>
        <p:nvSpPr>
          <p:cNvPr id="58373" name="Rectangle 5"/>
          <p:cNvSpPr>
            <a:spLocks noChangeArrowheads="1"/>
          </p:cNvSpPr>
          <p:nvPr/>
        </p:nvSpPr>
        <p:spPr bwMode="auto">
          <a:xfrm>
            <a:off x="6588125" y="3554413"/>
            <a:ext cx="2222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zh-CN" altLang="en-US">
                <a:ea typeface="宋体" pitchFamily="2" charset="-122"/>
              </a:rPr>
              <a:t> </a:t>
            </a:r>
          </a:p>
        </p:txBody>
      </p:sp>
      <p:sp>
        <p:nvSpPr>
          <p:cNvPr id="58374" name="Rectangle 6"/>
          <p:cNvSpPr>
            <a:spLocks noChangeArrowheads="1"/>
          </p:cNvSpPr>
          <p:nvPr/>
        </p:nvSpPr>
        <p:spPr bwMode="auto">
          <a:xfrm>
            <a:off x="430213" y="1158875"/>
            <a:ext cx="8713787" cy="368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zh-CN" altLang="en-US" sz="2400" b="1" dirty="0">
                <a:ea typeface="宋体" pitchFamily="2" charset="-122"/>
              </a:rPr>
              <a:t>变压器</a:t>
            </a:r>
          </a:p>
          <a:p>
            <a:pPr eaLnBrk="1" hangingPunct="1">
              <a:buFont typeface="Wingdings" pitchFamily="2" charset="2"/>
              <a:buChar char="p"/>
            </a:pPr>
            <a:r>
              <a:rPr lang="zh-CN" altLang="en-US" sz="2400" b="1" dirty="0">
                <a:ea typeface="宋体" pitchFamily="2" charset="-122"/>
              </a:rPr>
              <a:t>    是一种传递电能的静止器，它能把某一电压值的交流电转换成同频率的所需电压值的交流电，以满足高压输电、低压配电及其他用途的需要。</a:t>
            </a:r>
          </a:p>
          <a:p>
            <a:pPr eaLnBrk="1" hangingPunct="1">
              <a:buFont typeface="Wingdings" pitchFamily="2" charset="2"/>
              <a:buChar char="p"/>
            </a:pPr>
            <a:r>
              <a:rPr lang="zh-CN" altLang="en-US" sz="2400" b="1" dirty="0">
                <a:ea typeface="宋体" pitchFamily="2" charset="-122"/>
              </a:rPr>
              <a:t>     基本作用是变电压，也可用于变电流、变阻抗、变相位及产生脉冲等。</a:t>
            </a:r>
          </a:p>
          <a:p>
            <a:pPr eaLnBrk="1" hangingPunct="1">
              <a:buFont typeface="Wingdings" pitchFamily="2" charset="2"/>
              <a:buChar char="p"/>
            </a:pPr>
            <a:r>
              <a:rPr lang="zh-CN" altLang="en-US" sz="2400" b="1" dirty="0">
                <a:ea typeface="宋体" pitchFamily="2" charset="-122"/>
              </a:rPr>
              <a:t>     种类繁多，按用途可分为电力变压器和特种变压器；按绕组数目可分为双绕组变压器、三绕组变压器、多绕组变压器和自耦变压器等。</a:t>
            </a:r>
          </a:p>
          <a:p>
            <a:pPr eaLnBrk="1" hangingPunct="1">
              <a:buFont typeface="Wingdings" pitchFamily="2" charset="2"/>
              <a:buChar char="ü"/>
            </a:pPr>
            <a:endParaRPr lang="zh-CN" altLang="en-US" sz="2000" b="1" dirty="0">
              <a:ea typeface="宋体" pitchFamily="2" charset="-122"/>
            </a:endParaRPr>
          </a:p>
        </p:txBody>
      </p:sp>
      <p:pic>
        <p:nvPicPr>
          <p:cNvPr id="5837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3528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3528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51367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body" idx="1"/>
          </p:nvPr>
        </p:nvSpPr>
        <p:spPr>
          <a:xfrm>
            <a:off x="0" y="1484313"/>
            <a:ext cx="3384550" cy="4537075"/>
          </a:xfrm>
        </p:spPr>
        <p:txBody>
          <a:bodyPr/>
          <a:lstStyle/>
          <a:p>
            <a:pPr eaLnBrk="1" hangingPunct="1">
              <a:lnSpc>
                <a:spcPct val="90000"/>
              </a:lnSpc>
              <a:buFont typeface="Wingdings" pitchFamily="2" charset="2"/>
              <a:buNone/>
            </a:pPr>
            <a:r>
              <a:rPr lang="zh-CN" altLang="en-US" sz="2200" smtClean="0">
                <a:solidFill>
                  <a:schemeClr val="tx1"/>
                </a:solidFill>
                <a:ea typeface="Gulim" pitchFamily="34" charset="-127"/>
              </a:rPr>
              <a:t>         </a:t>
            </a:r>
            <a:endParaRPr lang="zh-CN" altLang="zh-CN" sz="2400" smtClean="0">
              <a:solidFill>
                <a:schemeClr val="tx1"/>
              </a:solidFill>
              <a:ea typeface="Gulim" pitchFamily="34" charset="-127"/>
            </a:endParaRPr>
          </a:p>
        </p:txBody>
      </p:sp>
      <p:sp>
        <p:nvSpPr>
          <p:cNvPr id="59395" name="Rectangle 3"/>
          <p:cNvSpPr>
            <a:spLocks noChangeArrowheads="1"/>
          </p:cNvSpPr>
          <p:nvPr/>
        </p:nvSpPr>
        <p:spPr bwMode="auto">
          <a:xfrm>
            <a:off x="250825" y="428625"/>
            <a:ext cx="21605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zh-CN" altLang="en-US" sz="2800" b="1">
                <a:solidFill>
                  <a:srgbClr val="FFFF00"/>
                </a:solidFill>
                <a:ea typeface="宋体" pitchFamily="2" charset="-122"/>
              </a:rPr>
              <a:t>知识链接</a:t>
            </a:r>
            <a:endParaRPr lang="en-US" altLang="zh-CN">
              <a:ea typeface="宋体" pitchFamily="2" charset="-122"/>
            </a:endParaRPr>
          </a:p>
        </p:txBody>
      </p:sp>
      <p:sp>
        <p:nvSpPr>
          <p:cNvPr id="59396" name="Rectangle 4"/>
          <p:cNvSpPr>
            <a:spLocks noGrp="1" noChangeArrowheads="1"/>
          </p:cNvSpPr>
          <p:nvPr>
            <p:ph type="title"/>
          </p:nvPr>
        </p:nvSpPr>
        <p:spPr>
          <a:xfrm>
            <a:off x="179388" y="333375"/>
            <a:ext cx="8785225" cy="609600"/>
          </a:xfrm>
          <a:noFill/>
        </p:spPr>
        <p:txBody>
          <a:bodyPr/>
          <a:lstStyle/>
          <a:p>
            <a:pPr eaLnBrk="1" hangingPunct="1"/>
            <a:r>
              <a:rPr lang="en-US" altLang="en-US" sz="2000" b="1" smtClean="0">
                <a:ea typeface="Gulim" pitchFamily="34" charset="-127"/>
              </a:rPr>
              <a:t>工作任务四   自耦变压器降压起动控制</a:t>
            </a:r>
            <a:endParaRPr lang="ko-KR" altLang="en-US" sz="2000" b="1" smtClean="0">
              <a:ea typeface="Gulim" pitchFamily="34" charset="-127"/>
            </a:endParaRPr>
          </a:p>
        </p:txBody>
      </p:sp>
      <p:sp>
        <p:nvSpPr>
          <p:cNvPr id="59397" name="Rectangle 5"/>
          <p:cNvSpPr>
            <a:spLocks noChangeArrowheads="1"/>
          </p:cNvSpPr>
          <p:nvPr/>
        </p:nvSpPr>
        <p:spPr bwMode="auto">
          <a:xfrm>
            <a:off x="6588125" y="3554413"/>
            <a:ext cx="2222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zh-CN" altLang="en-US">
                <a:ea typeface="宋体" pitchFamily="2" charset="-122"/>
              </a:rPr>
              <a:t> </a:t>
            </a:r>
          </a:p>
        </p:txBody>
      </p:sp>
      <p:sp>
        <p:nvSpPr>
          <p:cNvPr id="59398" name="Rectangle 6"/>
          <p:cNvSpPr>
            <a:spLocks noChangeArrowheads="1"/>
          </p:cNvSpPr>
          <p:nvPr/>
        </p:nvSpPr>
        <p:spPr bwMode="auto">
          <a:xfrm>
            <a:off x="430213" y="1196975"/>
            <a:ext cx="8713787"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zh-CN" altLang="en-US" sz="2400" b="1" dirty="0">
                <a:ea typeface="宋体" pitchFamily="2" charset="-122"/>
              </a:rPr>
              <a:t>互感器</a:t>
            </a:r>
          </a:p>
          <a:p>
            <a:pPr eaLnBrk="1" hangingPunct="1">
              <a:buFont typeface="Wingdings" pitchFamily="2" charset="2"/>
              <a:buChar char="n"/>
            </a:pPr>
            <a:r>
              <a:rPr lang="zh-CN" altLang="en-US" sz="2400" b="1" dirty="0">
                <a:ea typeface="宋体" pitchFamily="2" charset="-122"/>
              </a:rPr>
              <a:t>    是仪表用互感器的简称，是专门用于测量的变压器。使用互感器可以使测量仪表与高电压或大电流回路隔离，保证仪表和人身的安全；还可扩大仪表量程，便于仪表的标准化。</a:t>
            </a:r>
          </a:p>
          <a:p>
            <a:pPr eaLnBrk="1" hangingPunct="1">
              <a:buFont typeface="Wingdings" pitchFamily="2" charset="2"/>
              <a:buChar char="n"/>
            </a:pPr>
            <a:r>
              <a:rPr lang="zh-CN" altLang="en-US" sz="2400" b="1" dirty="0">
                <a:ea typeface="宋体" pitchFamily="2" charset="-122"/>
              </a:rPr>
              <a:t>     应用相当广泛，除用于交流电流、电压的测量外，还用于各种继电保护装置的测量系统。</a:t>
            </a:r>
          </a:p>
          <a:p>
            <a:pPr eaLnBrk="1" hangingPunct="1">
              <a:buFont typeface="Wingdings" pitchFamily="2" charset="2"/>
              <a:buChar char="n"/>
            </a:pPr>
            <a:r>
              <a:rPr lang="zh-CN" altLang="en-US" sz="2400" b="1" dirty="0">
                <a:ea typeface="宋体" pitchFamily="2" charset="-122"/>
              </a:rPr>
              <a:t>     根据用途不同，互感器可分为电流互感器和电压互感器两大类。</a:t>
            </a:r>
          </a:p>
        </p:txBody>
      </p:sp>
      <p:pic>
        <p:nvPicPr>
          <p:cNvPr id="5939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3528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3528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4581525"/>
            <a:ext cx="3168650"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2"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825" y="4132263"/>
            <a:ext cx="3276600"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805411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body" idx="1"/>
          </p:nvPr>
        </p:nvSpPr>
        <p:spPr>
          <a:xfrm>
            <a:off x="0" y="1484313"/>
            <a:ext cx="3384550" cy="4537075"/>
          </a:xfrm>
        </p:spPr>
        <p:txBody>
          <a:bodyPr/>
          <a:lstStyle/>
          <a:p>
            <a:pPr eaLnBrk="1" hangingPunct="1">
              <a:lnSpc>
                <a:spcPct val="90000"/>
              </a:lnSpc>
              <a:buFont typeface="Wingdings" pitchFamily="2" charset="2"/>
              <a:buNone/>
            </a:pPr>
            <a:r>
              <a:rPr lang="zh-CN" altLang="en-US" sz="2200" smtClean="0">
                <a:solidFill>
                  <a:schemeClr val="tx1"/>
                </a:solidFill>
                <a:ea typeface="Gulim" pitchFamily="34" charset="-127"/>
              </a:rPr>
              <a:t>         </a:t>
            </a:r>
            <a:endParaRPr lang="zh-CN" altLang="zh-CN" sz="2400" smtClean="0">
              <a:solidFill>
                <a:schemeClr val="tx1"/>
              </a:solidFill>
              <a:ea typeface="Gulim" pitchFamily="34" charset="-127"/>
            </a:endParaRPr>
          </a:p>
        </p:txBody>
      </p:sp>
      <p:sp>
        <p:nvSpPr>
          <p:cNvPr id="60419" name="Rectangle 3"/>
          <p:cNvSpPr>
            <a:spLocks noChangeArrowheads="1"/>
          </p:cNvSpPr>
          <p:nvPr/>
        </p:nvSpPr>
        <p:spPr bwMode="auto">
          <a:xfrm>
            <a:off x="250825" y="428625"/>
            <a:ext cx="21605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zh-CN" altLang="en-US" sz="2800" b="1">
                <a:solidFill>
                  <a:srgbClr val="FFFF00"/>
                </a:solidFill>
                <a:ea typeface="宋体" pitchFamily="2" charset="-122"/>
              </a:rPr>
              <a:t>基本任务</a:t>
            </a:r>
            <a:endParaRPr lang="en-US" altLang="zh-CN">
              <a:ea typeface="宋体" pitchFamily="2" charset="-122"/>
            </a:endParaRPr>
          </a:p>
        </p:txBody>
      </p:sp>
      <p:sp>
        <p:nvSpPr>
          <p:cNvPr id="60420" name="Rectangle 4"/>
          <p:cNvSpPr>
            <a:spLocks noGrp="1" noChangeArrowheads="1"/>
          </p:cNvSpPr>
          <p:nvPr>
            <p:ph type="title"/>
          </p:nvPr>
        </p:nvSpPr>
        <p:spPr>
          <a:xfrm>
            <a:off x="179388" y="333375"/>
            <a:ext cx="8785225" cy="609600"/>
          </a:xfrm>
          <a:noFill/>
        </p:spPr>
        <p:txBody>
          <a:bodyPr/>
          <a:lstStyle/>
          <a:p>
            <a:pPr eaLnBrk="1" hangingPunct="1"/>
            <a:r>
              <a:rPr lang="en-US" altLang="en-US" sz="2000" b="1" smtClean="0">
                <a:ea typeface="Gulim" pitchFamily="34" charset="-127"/>
              </a:rPr>
              <a:t>工作任务四   自耦变压器降压起动控制</a:t>
            </a:r>
            <a:endParaRPr lang="ko-KR" altLang="en-US" sz="2000" b="1" smtClean="0">
              <a:ea typeface="Gulim" pitchFamily="34" charset="-127"/>
            </a:endParaRPr>
          </a:p>
        </p:txBody>
      </p:sp>
      <p:sp>
        <p:nvSpPr>
          <p:cNvPr id="60421" name="Rectangle 5"/>
          <p:cNvSpPr>
            <a:spLocks noChangeArrowheads="1"/>
          </p:cNvSpPr>
          <p:nvPr/>
        </p:nvSpPr>
        <p:spPr bwMode="auto">
          <a:xfrm>
            <a:off x="6588125" y="3554413"/>
            <a:ext cx="2222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zh-CN" altLang="en-US">
                <a:ea typeface="宋体" pitchFamily="2" charset="-122"/>
              </a:rPr>
              <a:t> </a:t>
            </a:r>
          </a:p>
        </p:txBody>
      </p:sp>
      <p:sp>
        <p:nvSpPr>
          <p:cNvPr id="60422" name="Rectangle 6"/>
          <p:cNvSpPr>
            <a:spLocks noChangeArrowheads="1"/>
          </p:cNvSpPr>
          <p:nvPr/>
        </p:nvSpPr>
        <p:spPr bwMode="auto">
          <a:xfrm>
            <a:off x="179388" y="1484313"/>
            <a:ext cx="8713787"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buFont typeface="Wingdings" pitchFamily="2" charset="2"/>
              <a:buChar char="Ø"/>
            </a:pPr>
            <a:r>
              <a:rPr lang="zh-CN" altLang="en-US" sz="2400" b="1">
                <a:ea typeface="宋体" pitchFamily="2" charset="-122"/>
              </a:rPr>
              <a:t>任务要求：</a:t>
            </a:r>
          </a:p>
          <a:p>
            <a:pPr eaLnBrk="1" hangingPunct="1">
              <a:buFont typeface="Wingdings" pitchFamily="2" charset="2"/>
              <a:buNone/>
            </a:pPr>
            <a:r>
              <a:rPr lang="zh-CN" altLang="en-US" sz="2400" b="1">
                <a:ea typeface="宋体" pitchFamily="2" charset="-122"/>
              </a:rPr>
              <a:t>           手动控制电动机进行自耦变压器降压起动。</a:t>
            </a:r>
          </a:p>
          <a:p>
            <a:pPr eaLnBrk="1" hangingPunct="1">
              <a:buFont typeface="Wingdings" pitchFamily="2" charset="2"/>
              <a:buNone/>
            </a:pPr>
            <a:endParaRPr lang="zh-CN" altLang="en-US" sz="2400" b="1">
              <a:ea typeface="宋体" pitchFamily="2" charset="-122"/>
            </a:endParaRPr>
          </a:p>
          <a:p>
            <a:pPr eaLnBrk="1" hangingPunct="1">
              <a:buFont typeface="Wingdings" pitchFamily="2" charset="2"/>
              <a:buChar char="Ø"/>
            </a:pPr>
            <a:r>
              <a:rPr lang="zh-CN" altLang="en-US" sz="2400" b="1">
                <a:ea typeface="宋体" pitchFamily="2" charset="-122"/>
              </a:rPr>
              <a:t>任务分析：</a:t>
            </a:r>
          </a:p>
          <a:p>
            <a:pPr eaLnBrk="1" hangingPunct="1">
              <a:buFont typeface="Wingdings" pitchFamily="2" charset="2"/>
              <a:buNone/>
            </a:pPr>
            <a:r>
              <a:rPr lang="zh-CN" altLang="en-US" sz="2400" b="1">
                <a:ea typeface="宋体" pitchFamily="2" charset="-122"/>
              </a:rPr>
              <a:t>            按照任务要求，需采用手动自耦降压起动器，通常采用</a:t>
            </a:r>
            <a:r>
              <a:rPr lang="en-US" altLang="zh-CN" sz="2400" b="1">
                <a:ea typeface="宋体" pitchFamily="2" charset="-122"/>
              </a:rPr>
              <a:t>QJ10</a:t>
            </a:r>
            <a:r>
              <a:rPr lang="zh-CN" altLang="en-US" sz="2400" b="1">
                <a:ea typeface="宋体" pitchFamily="2" charset="-122"/>
              </a:rPr>
              <a:t>系列手动自耦降压起动器。它由起动触点、运转触点、手动操作机构、自耦变压器、保护元件与箱体等组成。控制</a:t>
            </a:r>
            <a:r>
              <a:rPr lang="en-US" altLang="zh-CN" sz="2400" b="1">
                <a:ea typeface="宋体" pitchFamily="2" charset="-122"/>
              </a:rPr>
              <a:t>10</a:t>
            </a:r>
            <a:r>
              <a:rPr lang="zh-CN" altLang="en-US" sz="2400" b="1">
                <a:ea typeface="宋体" pitchFamily="2" charset="-122"/>
              </a:rPr>
              <a:t>～</a:t>
            </a:r>
            <a:r>
              <a:rPr lang="en-US" altLang="zh-CN" sz="2400" b="1">
                <a:ea typeface="宋体" pitchFamily="2" charset="-122"/>
              </a:rPr>
              <a:t>75KW</a:t>
            </a:r>
            <a:r>
              <a:rPr lang="zh-CN" altLang="en-US" sz="2400" b="1">
                <a:ea typeface="宋体" pitchFamily="2" charset="-122"/>
              </a:rPr>
              <a:t>以内的电动机起动。</a:t>
            </a:r>
          </a:p>
        </p:txBody>
      </p:sp>
      <p:pic>
        <p:nvPicPr>
          <p:cNvPr id="6042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3528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3528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331705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body" idx="1"/>
          </p:nvPr>
        </p:nvSpPr>
        <p:spPr>
          <a:xfrm>
            <a:off x="0" y="1484313"/>
            <a:ext cx="3384550" cy="4537075"/>
          </a:xfrm>
        </p:spPr>
        <p:txBody>
          <a:bodyPr/>
          <a:lstStyle/>
          <a:p>
            <a:pPr eaLnBrk="1" hangingPunct="1">
              <a:lnSpc>
                <a:spcPct val="90000"/>
              </a:lnSpc>
              <a:buFont typeface="Wingdings" pitchFamily="2" charset="2"/>
              <a:buNone/>
            </a:pPr>
            <a:r>
              <a:rPr lang="zh-CN" altLang="en-US" sz="2200" smtClean="0">
                <a:solidFill>
                  <a:schemeClr val="tx1"/>
                </a:solidFill>
                <a:ea typeface="Gulim" pitchFamily="34" charset="-127"/>
              </a:rPr>
              <a:t>         </a:t>
            </a:r>
            <a:endParaRPr lang="zh-CN" altLang="zh-CN" sz="2400" smtClean="0">
              <a:solidFill>
                <a:schemeClr val="tx1"/>
              </a:solidFill>
              <a:ea typeface="Gulim" pitchFamily="34" charset="-127"/>
            </a:endParaRPr>
          </a:p>
        </p:txBody>
      </p:sp>
      <p:sp>
        <p:nvSpPr>
          <p:cNvPr id="61443" name="Rectangle 3"/>
          <p:cNvSpPr>
            <a:spLocks noChangeArrowheads="1"/>
          </p:cNvSpPr>
          <p:nvPr/>
        </p:nvSpPr>
        <p:spPr bwMode="auto">
          <a:xfrm>
            <a:off x="250825" y="428625"/>
            <a:ext cx="21605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zh-CN" altLang="en-US" sz="2800" b="1">
                <a:solidFill>
                  <a:srgbClr val="FFFF00"/>
                </a:solidFill>
                <a:ea typeface="宋体" pitchFamily="2" charset="-122"/>
              </a:rPr>
              <a:t>基本任务</a:t>
            </a:r>
            <a:endParaRPr lang="en-US" altLang="zh-CN">
              <a:ea typeface="宋体" pitchFamily="2" charset="-122"/>
            </a:endParaRPr>
          </a:p>
        </p:txBody>
      </p:sp>
      <p:sp>
        <p:nvSpPr>
          <p:cNvPr id="61444" name="Rectangle 4"/>
          <p:cNvSpPr>
            <a:spLocks noGrp="1" noChangeArrowheads="1"/>
          </p:cNvSpPr>
          <p:nvPr>
            <p:ph type="title"/>
          </p:nvPr>
        </p:nvSpPr>
        <p:spPr>
          <a:xfrm>
            <a:off x="179388" y="333375"/>
            <a:ext cx="8785225" cy="609600"/>
          </a:xfrm>
          <a:noFill/>
        </p:spPr>
        <p:txBody>
          <a:bodyPr/>
          <a:lstStyle/>
          <a:p>
            <a:pPr eaLnBrk="1" hangingPunct="1"/>
            <a:r>
              <a:rPr lang="en-US" altLang="en-US" sz="2000" b="1" smtClean="0">
                <a:ea typeface="Gulim" pitchFamily="34" charset="-127"/>
              </a:rPr>
              <a:t>工作任务四   自耦变压器降压起动控制</a:t>
            </a:r>
            <a:endParaRPr lang="ko-KR" altLang="en-US" sz="2000" b="1" smtClean="0">
              <a:ea typeface="Gulim" pitchFamily="34" charset="-127"/>
            </a:endParaRPr>
          </a:p>
        </p:txBody>
      </p:sp>
      <p:sp>
        <p:nvSpPr>
          <p:cNvPr id="61445" name="Rectangle 5"/>
          <p:cNvSpPr>
            <a:spLocks noChangeArrowheads="1"/>
          </p:cNvSpPr>
          <p:nvPr/>
        </p:nvSpPr>
        <p:spPr bwMode="auto">
          <a:xfrm>
            <a:off x="6588125" y="3554413"/>
            <a:ext cx="2222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zh-CN" altLang="en-US">
                <a:ea typeface="宋体" pitchFamily="2" charset="-122"/>
              </a:rPr>
              <a:t> </a:t>
            </a:r>
          </a:p>
        </p:txBody>
      </p:sp>
      <p:pic>
        <p:nvPicPr>
          <p:cNvPr id="6144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88" y="2178050"/>
            <a:ext cx="5475288" cy="428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7" name="Rectangle 10"/>
          <p:cNvSpPr>
            <a:spLocks noChangeArrowheads="1"/>
          </p:cNvSpPr>
          <p:nvPr/>
        </p:nvSpPr>
        <p:spPr bwMode="auto">
          <a:xfrm>
            <a:off x="5364163" y="1116013"/>
            <a:ext cx="3779837" cy="527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buFont typeface="Wingdings" pitchFamily="2" charset="2"/>
              <a:buChar char="u"/>
            </a:pPr>
            <a:r>
              <a:rPr lang="zh-CN" altLang="en-US" sz="2000" b="1" dirty="0">
                <a:latin typeface="宋体" pitchFamily="2" charset="-122"/>
                <a:ea typeface="宋体" pitchFamily="2" charset="-122"/>
              </a:rPr>
              <a:t>当操作手柄置于“停止”位置时，装在主轴上的动触点与上、下两排静触点都不接触，电动机不通电，处于停止状态。</a:t>
            </a:r>
          </a:p>
          <a:p>
            <a:pPr eaLnBrk="1" hangingPunct="1">
              <a:buFont typeface="Wingdings" pitchFamily="2" charset="2"/>
              <a:buChar char="u"/>
            </a:pPr>
            <a:r>
              <a:rPr lang="zh-CN" altLang="en-US" sz="2000" b="1" dirty="0">
                <a:latin typeface="宋体" pitchFamily="2" charset="-122"/>
                <a:ea typeface="宋体" pitchFamily="2" charset="-122"/>
              </a:rPr>
              <a:t>当手柄置于“起动”位置时，动触点与上面一排静触点接触，电源经自耦变压器抽头供电给电动机，使电动机降压起动。当电动机转速接近额定转速时，将手柄迅速扳至“运行”位置，三相电源直接送入电动机定子，电动机在额定电压下正常运转。</a:t>
            </a:r>
          </a:p>
          <a:p>
            <a:pPr eaLnBrk="1" hangingPunct="1">
              <a:buFont typeface="Wingdings" pitchFamily="2" charset="2"/>
              <a:buChar char="u"/>
            </a:pPr>
            <a:r>
              <a:rPr lang="zh-CN" altLang="en-US" sz="2000" b="1" dirty="0">
                <a:latin typeface="宋体" pitchFamily="2" charset="-122"/>
                <a:ea typeface="宋体" pitchFamily="2" charset="-122"/>
              </a:rPr>
              <a:t>停止时，按下停止按钮</a:t>
            </a:r>
            <a:r>
              <a:rPr lang="en-US" altLang="zh-CN" sz="2000" b="1" dirty="0">
                <a:latin typeface="宋体" pitchFamily="2" charset="-122"/>
                <a:ea typeface="宋体" pitchFamily="2" charset="-122"/>
              </a:rPr>
              <a:t>SB</a:t>
            </a:r>
            <a:r>
              <a:rPr lang="zh-CN" altLang="en-US" sz="2000" b="1" dirty="0">
                <a:latin typeface="宋体" pitchFamily="2" charset="-122"/>
                <a:ea typeface="宋体" pitchFamily="2" charset="-122"/>
              </a:rPr>
              <a:t>，欠电压脱扣器</a:t>
            </a:r>
            <a:r>
              <a:rPr lang="en-US" altLang="zh-CN" sz="2000" b="1" dirty="0">
                <a:latin typeface="宋体" pitchFamily="2" charset="-122"/>
                <a:ea typeface="宋体" pitchFamily="2" charset="-122"/>
              </a:rPr>
              <a:t>KA</a:t>
            </a:r>
            <a:r>
              <a:rPr lang="zh-CN" altLang="en-US" sz="2000" b="1" dirty="0">
                <a:latin typeface="宋体" pitchFamily="2" charset="-122"/>
                <a:ea typeface="宋体" pitchFamily="2" charset="-122"/>
              </a:rPr>
              <a:t>线圈断电释放，通过机械操作机构使操作手柄返回“停止”位置，电动机停转，为下次起动做好准备。 </a:t>
            </a:r>
          </a:p>
        </p:txBody>
      </p:sp>
    </p:spTree>
    <p:extLst>
      <p:ext uri="{BB962C8B-B14F-4D97-AF65-F5344CB8AC3E}">
        <p14:creationId xmlns:p14="http://schemas.microsoft.com/office/powerpoint/2010/main" val="266613329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body" idx="1"/>
          </p:nvPr>
        </p:nvSpPr>
        <p:spPr>
          <a:xfrm>
            <a:off x="0" y="1484313"/>
            <a:ext cx="3384550" cy="4537075"/>
          </a:xfrm>
        </p:spPr>
        <p:txBody>
          <a:bodyPr/>
          <a:lstStyle/>
          <a:p>
            <a:pPr eaLnBrk="1" hangingPunct="1">
              <a:lnSpc>
                <a:spcPct val="90000"/>
              </a:lnSpc>
              <a:buFont typeface="Wingdings" pitchFamily="2" charset="2"/>
              <a:buNone/>
            </a:pPr>
            <a:r>
              <a:rPr lang="zh-CN" altLang="en-US" sz="2200" b="1" smtClean="0">
                <a:solidFill>
                  <a:schemeClr val="tx1"/>
                </a:solidFill>
                <a:latin typeface="宋体" pitchFamily="2" charset="-122"/>
                <a:ea typeface="宋体" pitchFamily="2" charset="-122"/>
              </a:rPr>
              <a:t>         </a:t>
            </a:r>
            <a:endParaRPr lang="zh-CN" altLang="zh-CN" sz="2400" b="1" smtClean="0">
              <a:solidFill>
                <a:schemeClr val="tx1"/>
              </a:solidFill>
              <a:latin typeface="宋体" pitchFamily="2" charset="-122"/>
              <a:ea typeface="宋体" pitchFamily="2" charset="-122"/>
            </a:endParaRPr>
          </a:p>
        </p:txBody>
      </p:sp>
      <p:sp>
        <p:nvSpPr>
          <p:cNvPr id="62467" name="Rectangle 3"/>
          <p:cNvSpPr>
            <a:spLocks noChangeArrowheads="1"/>
          </p:cNvSpPr>
          <p:nvPr/>
        </p:nvSpPr>
        <p:spPr bwMode="auto">
          <a:xfrm>
            <a:off x="250825" y="428625"/>
            <a:ext cx="21605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zh-CN" altLang="en-US" sz="2800" b="1">
                <a:solidFill>
                  <a:srgbClr val="FFFF00"/>
                </a:solidFill>
                <a:ea typeface="宋体" pitchFamily="2" charset="-122"/>
              </a:rPr>
              <a:t>拓展任务</a:t>
            </a:r>
            <a:endParaRPr lang="en-US" altLang="zh-CN">
              <a:ea typeface="宋体" pitchFamily="2" charset="-122"/>
            </a:endParaRPr>
          </a:p>
        </p:txBody>
      </p:sp>
      <p:sp>
        <p:nvSpPr>
          <p:cNvPr id="62468" name="Rectangle 4"/>
          <p:cNvSpPr>
            <a:spLocks noGrp="1" noChangeArrowheads="1"/>
          </p:cNvSpPr>
          <p:nvPr>
            <p:ph type="title"/>
          </p:nvPr>
        </p:nvSpPr>
        <p:spPr>
          <a:xfrm>
            <a:off x="179388" y="333375"/>
            <a:ext cx="8785225" cy="609600"/>
          </a:xfrm>
          <a:noFill/>
        </p:spPr>
        <p:txBody>
          <a:bodyPr/>
          <a:lstStyle/>
          <a:p>
            <a:pPr eaLnBrk="1" hangingPunct="1"/>
            <a:r>
              <a:rPr lang="en-US" altLang="en-US" sz="2000" b="1" smtClean="0">
                <a:ea typeface="Gulim" pitchFamily="34" charset="-127"/>
              </a:rPr>
              <a:t>工作任务四   自耦变压器降压起动控制</a:t>
            </a:r>
            <a:endParaRPr lang="ko-KR" altLang="en-US" sz="2000" b="1" smtClean="0">
              <a:ea typeface="Gulim" pitchFamily="34" charset="-127"/>
            </a:endParaRPr>
          </a:p>
        </p:txBody>
      </p:sp>
      <p:sp>
        <p:nvSpPr>
          <p:cNvPr id="62469" name="Rectangle 5"/>
          <p:cNvSpPr>
            <a:spLocks noChangeArrowheads="1"/>
          </p:cNvSpPr>
          <p:nvPr/>
        </p:nvSpPr>
        <p:spPr bwMode="auto">
          <a:xfrm>
            <a:off x="6588125" y="3554413"/>
            <a:ext cx="2222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zh-CN" altLang="en-US">
                <a:ea typeface="宋体" pitchFamily="2" charset="-122"/>
              </a:rPr>
              <a:t> </a:t>
            </a:r>
          </a:p>
        </p:txBody>
      </p:sp>
      <p:sp>
        <p:nvSpPr>
          <p:cNvPr id="62470" name="Rectangle 6"/>
          <p:cNvSpPr>
            <a:spLocks noChangeArrowheads="1"/>
          </p:cNvSpPr>
          <p:nvPr/>
        </p:nvSpPr>
        <p:spPr bwMode="auto">
          <a:xfrm>
            <a:off x="250825" y="1341438"/>
            <a:ext cx="8713788"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buFont typeface="Wingdings" pitchFamily="2" charset="2"/>
              <a:buChar char="Ø"/>
            </a:pPr>
            <a:r>
              <a:rPr lang="zh-CN" altLang="en-US" sz="2400" b="1" dirty="0">
                <a:ea typeface="宋体" pitchFamily="2" charset="-122"/>
              </a:rPr>
              <a:t>任务要求：</a:t>
            </a:r>
          </a:p>
          <a:p>
            <a:pPr eaLnBrk="1" hangingPunct="1">
              <a:buFont typeface="Wingdings" pitchFamily="2" charset="2"/>
              <a:buNone/>
            </a:pPr>
            <a:r>
              <a:rPr lang="zh-CN" altLang="en-US" sz="2400" b="1" dirty="0">
                <a:ea typeface="宋体" pitchFamily="2" charset="-122"/>
              </a:rPr>
              <a:t>       自动控制电动机进行自耦变压器降压起动。</a:t>
            </a:r>
          </a:p>
          <a:p>
            <a:pPr eaLnBrk="1" hangingPunct="1">
              <a:buFont typeface="Wingdings" pitchFamily="2" charset="2"/>
              <a:buNone/>
            </a:pPr>
            <a:endParaRPr lang="zh-CN" altLang="en-US" sz="2400" b="1" dirty="0">
              <a:ea typeface="宋体" pitchFamily="2" charset="-122"/>
            </a:endParaRPr>
          </a:p>
          <a:p>
            <a:pPr eaLnBrk="1" hangingPunct="1">
              <a:buFont typeface="Wingdings" pitchFamily="2" charset="2"/>
              <a:buChar char="Ø"/>
            </a:pPr>
            <a:r>
              <a:rPr lang="zh-CN" altLang="en-US" sz="2400" b="1" dirty="0">
                <a:ea typeface="宋体" pitchFamily="2" charset="-122"/>
              </a:rPr>
              <a:t>任务分析：</a:t>
            </a:r>
          </a:p>
          <a:p>
            <a:pPr eaLnBrk="1" hangingPunct="1">
              <a:buFont typeface="Wingdings" pitchFamily="2" charset="2"/>
              <a:buNone/>
            </a:pPr>
            <a:r>
              <a:rPr lang="zh-CN" altLang="en-US" sz="2400" b="1" dirty="0">
                <a:ea typeface="宋体" pitchFamily="2" charset="-122"/>
              </a:rPr>
              <a:t>       </a:t>
            </a:r>
            <a:r>
              <a:rPr lang="zh-CN" altLang="en-US" sz="2000" b="1" dirty="0">
                <a:ea typeface="宋体" pitchFamily="2" charset="-122"/>
              </a:rPr>
              <a:t>按照任务要求，需要设置两个按钮，控制电动机起动和停止，需要设置时间继电器，用以控制电动机由自耦变压器降压起动切换至全压运行。</a:t>
            </a:r>
          </a:p>
          <a:p>
            <a:pPr eaLnBrk="1" hangingPunct="1">
              <a:buFont typeface="Wingdings" pitchFamily="2" charset="2"/>
              <a:buNone/>
            </a:pPr>
            <a:r>
              <a:rPr lang="zh-CN" altLang="en-US" sz="2000" b="1" dirty="0">
                <a:ea typeface="宋体" pitchFamily="2" charset="-122"/>
              </a:rPr>
              <a:t>        采用时间继电器控制的自耦变压器降压起动控制。其控制过程为：合上电源开关</a:t>
            </a:r>
            <a:r>
              <a:rPr lang="en-US" altLang="zh-CN" sz="2000" b="1" dirty="0">
                <a:ea typeface="宋体" pitchFamily="2" charset="-122"/>
              </a:rPr>
              <a:t>QS</a:t>
            </a:r>
            <a:r>
              <a:rPr lang="zh-CN" altLang="en-US" sz="2000" b="1" dirty="0">
                <a:ea typeface="宋体" pitchFamily="2" charset="-122"/>
              </a:rPr>
              <a:t>，引入电源，</a:t>
            </a:r>
            <a:r>
              <a:rPr lang="en-US" altLang="zh-CN" sz="2000" b="1" dirty="0">
                <a:ea typeface="宋体" pitchFamily="2" charset="-122"/>
              </a:rPr>
              <a:t>HL1</a:t>
            </a:r>
            <a:r>
              <a:rPr lang="zh-CN" altLang="en-US" sz="2000" b="1" dirty="0">
                <a:ea typeface="宋体" pitchFamily="2" charset="-122"/>
              </a:rPr>
              <a:t>灯亮，表明电源正常。按下起动按钮</a:t>
            </a:r>
            <a:r>
              <a:rPr lang="en-US" altLang="zh-CN" sz="2000" b="1" dirty="0">
                <a:ea typeface="宋体" pitchFamily="2" charset="-122"/>
              </a:rPr>
              <a:t>SB2</a:t>
            </a:r>
            <a:r>
              <a:rPr lang="zh-CN" altLang="en-US" sz="2000" b="1" dirty="0">
                <a:ea typeface="宋体" pitchFamily="2" charset="-122"/>
              </a:rPr>
              <a:t>，</a:t>
            </a:r>
            <a:r>
              <a:rPr lang="en-US" altLang="zh-CN" sz="2000" b="1" dirty="0">
                <a:ea typeface="宋体" pitchFamily="2" charset="-122"/>
              </a:rPr>
              <a:t>KT</a:t>
            </a:r>
            <a:r>
              <a:rPr lang="zh-CN" altLang="en-US" sz="2000" b="1" dirty="0">
                <a:ea typeface="宋体" pitchFamily="2" charset="-122"/>
              </a:rPr>
              <a:t>线圈通电，</a:t>
            </a:r>
            <a:r>
              <a:rPr lang="en-US" altLang="zh-CN" sz="2000" b="1" dirty="0">
                <a:ea typeface="宋体" pitchFamily="2" charset="-122"/>
              </a:rPr>
              <a:t>KM1</a:t>
            </a:r>
            <a:r>
              <a:rPr lang="zh-CN" altLang="en-US" sz="2000" b="1" dirty="0">
                <a:ea typeface="宋体" pitchFamily="2" charset="-122"/>
              </a:rPr>
              <a:t>线圈通电并自锁，同时保证</a:t>
            </a:r>
            <a:r>
              <a:rPr lang="en-US" altLang="zh-CN" sz="2000" b="1" dirty="0">
                <a:ea typeface="宋体" pitchFamily="2" charset="-122"/>
              </a:rPr>
              <a:t>KT</a:t>
            </a:r>
            <a:r>
              <a:rPr lang="zh-CN" altLang="en-US" sz="2000" b="1" dirty="0">
                <a:ea typeface="宋体" pitchFamily="2" charset="-122"/>
              </a:rPr>
              <a:t>继续通电，自耦变压器被接入，电动机定子绕组经自耦变压器供电降压起动，同时指示灯</a:t>
            </a:r>
            <a:r>
              <a:rPr lang="en-US" altLang="zh-CN" sz="2000" b="1" dirty="0">
                <a:ea typeface="宋体" pitchFamily="2" charset="-122"/>
              </a:rPr>
              <a:t>HL1</a:t>
            </a:r>
            <a:r>
              <a:rPr lang="zh-CN" altLang="en-US" sz="2000" b="1" dirty="0">
                <a:ea typeface="宋体" pitchFamily="2" charset="-122"/>
              </a:rPr>
              <a:t>灭，</a:t>
            </a:r>
            <a:r>
              <a:rPr lang="en-US" altLang="zh-CN" sz="2000" b="1" dirty="0">
                <a:ea typeface="宋体" pitchFamily="2" charset="-122"/>
              </a:rPr>
              <a:t>HL2</a:t>
            </a:r>
            <a:r>
              <a:rPr lang="zh-CN" altLang="en-US" sz="2000" b="1" dirty="0">
                <a:ea typeface="宋体" pitchFamily="2" charset="-122"/>
              </a:rPr>
              <a:t>亮，显示电动机正在降压起动。当电动机转速接近额定转速时，时间继电器</a:t>
            </a:r>
            <a:r>
              <a:rPr lang="en-US" altLang="zh-CN" sz="2000" b="1" dirty="0">
                <a:ea typeface="宋体" pitchFamily="2" charset="-122"/>
              </a:rPr>
              <a:t>KT</a:t>
            </a:r>
            <a:r>
              <a:rPr lang="zh-CN" altLang="en-US" sz="2000" b="1" dirty="0">
                <a:ea typeface="宋体" pitchFamily="2" charset="-122"/>
              </a:rPr>
              <a:t>动作，其延时动合触点闭合，使</a:t>
            </a:r>
            <a:r>
              <a:rPr lang="en-US" altLang="zh-CN" sz="2000" b="1" dirty="0">
                <a:ea typeface="宋体" pitchFamily="2" charset="-122"/>
              </a:rPr>
              <a:t>KA</a:t>
            </a:r>
            <a:r>
              <a:rPr lang="zh-CN" altLang="en-US" sz="2000" b="1" dirty="0">
                <a:ea typeface="宋体" pitchFamily="2" charset="-122"/>
              </a:rPr>
              <a:t>线圈通电自锁，</a:t>
            </a:r>
            <a:r>
              <a:rPr lang="en-US" altLang="zh-CN" sz="2000" b="1" dirty="0">
                <a:ea typeface="宋体" pitchFamily="2" charset="-122"/>
              </a:rPr>
              <a:t>KA</a:t>
            </a:r>
            <a:r>
              <a:rPr lang="zh-CN" altLang="en-US" sz="2000" b="1" dirty="0">
                <a:ea typeface="宋体" pitchFamily="2" charset="-122"/>
              </a:rPr>
              <a:t>动断触点断开，使</a:t>
            </a:r>
            <a:r>
              <a:rPr lang="en-US" altLang="zh-CN" sz="2000" b="1" dirty="0">
                <a:ea typeface="宋体" pitchFamily="2" charset="-122"/>
              </a:rPr>
              <a:t>KM1</a:t>
            </a:r>
            <a:r>
              <a:rPr lang="zh-CN" altLang="en-US" sz="2000" b="1" dirty="0">
                <a:ea typeface="宋体" pitchFamily="2" charset="-122"/>
              </a:rPr>
              <a:t>线圈断电释放。</a:t>
            </a:r>
            <a:r>
              <a:rPr lang="en-US" altLang="zh-CN" sz="2000" b="1" dirty="0">
                <a:ea typeface="宋体" pitchFamily="2" charset="-122"/>
              </a:rPr>
              <a:t>KA</a:t>
            </a:r>
            <a:r>
              <a:rPr lang="zh-CN" altLang="en-US" sz="2000" b="1" dirty="0">
                <a:ea typeface="宋体" pitchFamily="2" charset="-122"/>
              </a:rPr>
              <a:t>另一动断触点断开，使</a:t>
            </a:r>
            <a:r>
              <a:rPr lang="en-US" altLang="zh-CN" sz="2000" b="1" dirty="0">
                <a:ea typeface="宋体" pitchFamily="2" charset="-122"/>
              </a:rPr>
              <a:t>HL2</a:t>
            </a:r>
            <a:r>
              <a:rPr lang="zh-CN" altLang="en-US" sz="2000" b="1" dirty="0">
                <a:ea typeface="宋体" pitchFamily="2" charset="-122"/>
              </a:rPr>
              <a:t>断电熄灭。</a:t>
            </a:r>
            <a:r>
              <a:rPr lang="en-US" altLang="zh-CN" sz="2000" b="1" dirty="0">
                <a:ea typeface="宋体" pitchFamily="2" charset="-122"/>
              </a:rPr>
              <a:t>KA</a:t>
            </a:r>
            <a:r>
              <a:rPr lang="zh-CN" altLang="en-US" sz="2000" b="1" dirty="0">
                <a:ea typeface="宋体" pitchFamily="2" charset="-122"/>
              </a:rPr>
              <a:t>动合触点闭合，使</a:t>
            </a:r>
            <a:r>
              <a:rPr lang="en-US" altLang="zh-CN" sz="2000" b="1" dirty="0">
                <a:ea typeface="宋体" pitchFamily="2" charset="-122"/>
              </a:rPr>
              <a:t>KM2</a:t>
            </a:r>
            <a:r>
              <a:rPr lang="zh-CN" altLang="en-US" sz="2000" b="1" dirty="0">
                <a:ea typeface="宋体" pitchFamily="2" charset="-122"/>
              </a:rPr>
              <a:t>线圈通电，将自耦变压器切除，电动机在额定电压下正常运转，同时</a:t>
            </a:r>
            <a:r>
              <a:rPr lang="en-US" altLang="zh-CN" sz="2000" b="1" dirty="0">
                <a:ea typeface="宋体" pitchFamily="2" charset="-122"/>
              </a:rPr>
              <a:t>HL3</a:t>
            </a:r>
            <a:r>
              <a:rPr lang="zh-CN" altLang="en-US" sz="2000" b="1" dirty="0">
                <a:ea typeface="宋体" pitchFamily="2" charset="-122"/>
              </a:rPr>
              <a:t>亮，指示电动机进入正常运转。</a:t>
            </a:r>
          </a:p>
        </p:txBody>
      </p:sp>
    </p:spTree>
    <p:extLst>
      <p:ext uri="{BB962C8B-B14F-4D97-AF65-F5344CB8AC3E}">
        <p14:creationId xmlns:p14="http://schemas.microsoft.com/office/powerpoint/2010/main" val="30123173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250825" y="1052513"/>
            <a:ext cx="5975350" cy="2736850"/>
          </a:xfrm>
        </p:spPr>
        <p:txBody>
          <a:bodyPr/>
          <a:lstStyle/>
          <a:p>
            <a:pPr eaLnBrk="1" hangingPunct="1">
              <a:lnSpc>
                <a:spcPct val="80000"/>
              </a:lnSpc>
              <a:buFont typeface="Wingdings" pitchFamily="2" charset="2"/>
              <a:buNone/>
            </a:pPr>
            <a:r>
              <a:rPr lang="zh-CN" altLang="en-US" sz="2000" dirty="0" smtClean="0">
                <a:solidFill>
                  <a:schemeClr val="tx1"/>
                </a:solidFill>
                <a:ea typeface="Gulim" pitchFamily="34" charset="-127"/>
              </a:rPr>
              <a:t>   </a:t>
            </a:r>
            <a:r>
              <a:rPr lang="zh-CN" altLang="en-US" sz="2000" dirty="0" smtClean="0">
                <a:solidFill>
                  <a:schemeClr val="tx1"/>
                </a:solidFill>
                <a:latin typeface="宋体" pitchFamily="2" charset="-122"/>
                <a:ea typeface="宋体" pitchFamily="2" charset="-122"/>
              </a:rPr>
              <a:t>     </a:t>
            </a:r>
            <a:r>
              <a:rPr lang="zh-CN" altLang="en-US" sz="2400" b="0" dirty="0" smtClean="0">
                <a:solidFill>
                  <a:schemeClr val="tx1"/>
                </a:solidFill>
                <a:latin typeface="宋体" pitchFamily="2" charset="-122"/>
                <a:ea typeface="宋体" pitchFamily="2" charset="-122"/>
              </a:rPr>
              <a:t>在机床中常用的控制按钮有</a:t>
            </a:r>
            <a:r>
              <a:rPr lang="en-US" altLang="zh-CN" sz="2400" b="0" dirty="0" smtClean="0">
                <a:solidFill>
                  <a:schemeClr val="tx1"/>
                </a:solidFill>
                <a:latin typeface="宋体" pitchFamily="2" charset="-122"/>
                <a:ea typeface="宋体" pitchFamily="2" charset="-122"/>
              </a:rPr>
              <a:t>LA18</a:t>
            </a:r>
            <a:r>
              <a:rPr lang="zh-CN" altLang="en-US" sz="2400" b="0" dirty="0" smtClean="0">
                <a:solidFill>
                  <a:schemeClr val="tx1"/>
                </a:solidFill>
                <a:latin typeface="宋体" pitchFamily="2" charset="-122"/>
                <a:ea typeface="宋体" pitchFamily="2" charset="-122"/>
              </a:rPr>
              <a:t>系列、</a:t>
            </a:r>
            <a:r>
              <a:rPr lang="en-US" altLang="zh-CN" sz="2400" b="0" dirty="0" smtClean="0">
                <a:solidFill>
                  <a:schemeClr val="tx1"/>
                </a:solidFill>
                <a:latin typeface="宋体" pitchFamily="2" charset="-122"/>
                <a:ea typeface="宋体" pitchFamily="2" charset="-122"/>
              </a:rPr>
              <a:t>LA19</a:t>
            </a:r>
            <a:r>
              <a:rPr lang="zh-CN" altLang="en-US" sz="2400" b="0" dirty="0" smtClean="0">
                <a:solidFill>
                  <a:schemeClr val="tx1"/>
                </a:solidFill>
                <a:latin typeface="宋体" pitchFamily="2" charset="-122"/>
                <a:ea typeface="宋体" pitchFamily="2" charset="-122"/>
              </a:rPr>
              <a:t>系列、</a:t>
            </a:r>
            <a:r>
              <a:rPr lang="en-US" altLang="zh-CN" sz="2400" b="0" dirty="0" smtClean="0">
                <a:solidFill>
                  <a:schemeClr val="tx1"/>
                </a:solidFill>
                <a:latin typeface="宋体" pitchFamily="2" charset="-122"/>
                <a:ea typeface="宋体" pitchFamily="2" charset="-122"/>
              </a:rPr>
              <a:t>LA20</a:t>
            </a:r>
            <a:r>
              <a:rPr lang="zh-CN" altLang="en-US" sz="2400" b="0" dirty="0" smtClean="0">
                <a:solidFill>
                  <a:schemeClr val="tx1"/>
                </a:solidFill>
                <a:latin typeface="宋体" pitchFamily="2" charset="-122"/>
                <a:ea typeface="宋体" pitchFamily="2" charset="-122"/>
              </a:rPr>
              <a:t>系列。</a:t>
            </a:r>
            <a:r>
              <a:rPr lang="en-US" altLang="zh-CN" sz="2400" b="0" dirty="0" smtClean="0">
                <a:solidFill>
                  <a:schemeClr val="tx1"/>
                </a:solidFill>
                <a:latin typeface="宋体" pitchFamily="2" charset="-122"/>
                <a:ea typeface="宋体" pitchFamily="2" charset="-122"/>
              </a:rPr>
              <a:t>LA18</a:t>
            </a:r>
            <a:r>
              <a:rPr lang="zh-CN" altLang="en-US" sz="2400" b="0" dirty="0" smtClean="0">
                <a:solidFill>
                  <a:schemeClr val="tx1"/>
                </a:solidFill>
                <a:latin typeface="宋体" pitchFamily="2" charset="-122"/>
                <a:ea typeface="宋体" pitchFamily="2" charset="-122"/>
              </a:rPr>
              <a:t>系列采用积木式结构，触点数量可以按照需要拼接；</a:t>
            </a:r>
            <a:r>
              <a:rPr lang="en-US" altLang="zh-CN" sz="2400" b="0" dirty="0" smtClean="0">
                <a:solidFill>
                  <a:schemeClr val="tx1"/>
                </a:solidFill>
                <a:latin typeface="宋体" pitchFamily="2" charset="-122"/>
                <a:ea typeface="宋体" pitchFamily="2" charset="-122"/>
              </a:rPr>
              <a:t>LA19</a:t>
            </a:r>
            <a:r>
              <a:rPr lang="zh-CN" altLang="en-US" sz="2400" b="0" dirty="0" smtClean="0">
                <a:solidFill>
                  <a:schemeClr val="tx1"/>
                </a:solidFill>
                <a:latin typeface="宋体" pitchFamily="2" charset="-122"/>
                <a:ea typeface="宋体" pitchFamily="2" charset="-122"/>
              </a:rPr>
              <a:t>系列与</a:t>
            </a:r>
            <a:r>
              <a:rPr lang="en-US" altLang="zh-CN" sz="2400" b="0" dirty="0" smtClean="0">
                <a:solidFill>
                  <a:schemeClr val="tx1"/>
                </a:solidFill>
                <a:latin typeface="宋体" pitchFamily="2" charset="-122"/>
                <a:ea typeface="宋体" pitchFamily="2" charset="-122"/>
              </a:rPr>
              <a:t>LA18</a:t>
            </a:r>
            <a:r>
              <a:rPr lang="zh-CN" altLang="en-US" sz="2400" b="0" dirty="0" smtClean="0">
                <a:solidFill>
                  <a:schemeClr val="tx1"/>
                </a:solidFill>
                <a:latin typeface="宋体" pitchFamily="2" charset="-122"/>
                <a:ea typeface="宋体" pitchFamily="2" charset="-122"/>
              </a:rPr>
              <a:t>系列结构大体相同，但</a:t>
            </a:r>
            <a:r>
              <a:rPr lang="en-US" altLang="zh-CN" sz="2400" b="0" dirty="0" smtClean="0">
                <a:solidFill>
                  <a:schemeClr val="tx1"/>
                </a:solidFill>
                <a:latin typeface="宋体" pitchFamily="2" charset="-122"/>
                <a:ea typeface="宋体" pitchFamily="2" charset="-122"/>
              </a:rPr>
              <a:t>LA19 </a:t>
            </a:r>
            <a:r>
              <a:rPr lang="zh-CN" altLang="en-US" sz="2400" b="0" dirty="0" smtClean="0">
                <a:solidFill>
                  <a:schemeClr val="tx1"/>
                </a:solidFill>
                <a:latin typeface="宋体" pitchFamily="2" charset="-122"/>
                <a:ea typeface="宋体" pitchFamily="2" charset="-122"/>
              </a:rPr>
              <a:t>系列中有将按钮与信号灯两种元件组合成一体的产品；</a:t>
            </a:r>
            <a:r>
              <a:rPr lang="en-US" altLang="zh-CN" sz="2400" b="0" dirty="0" smtClean="0">
                <a:solidFill>
                  <a:schemeClr val="tx1"/>
                </a:solidFill>
                <a:latin typeface="宋体" pitchFamily="2" charset="-122"/>
                <a:ea typeface="宋体" pitchFamily="2" charset="-122"/>
              </a:rPr>
              <a:t>LA20</a:t>
            </a:r>
            <a:r>
              <a:rPr lang="zh-CN" altLang="en-US" sz="2400" b="0" dirty="0" smtClean="0">
                <a:solidFill>
                  <a:schemeClr val="tx1"/>
                </a:solidFill>
                <a:latin typeface="宋体" pitchFamily="2" charset="-122"/>
                <a:ea typeface="宋体" pitchFamily="2" charset="-122"/>
              </a:rPr>
              <a:t>系列结构与前两种产品类似，也是组合式的，它除带有信号灯外，还有两个或三个元件组合为一体的开启式或保护式产品。</a:t>
            </a:r>
            <a:endParaRPr lang="en-US" altLang="zh-CN" sz="2400" b="0" dirty="0" smtClean="0">
              <a:solidFill>
                <a:schemeClr val="tx1"/>
              </a:solidFill>
              <a:latin typeface="宋体" pitchFamily="2" charset="-122"/>
              <a:ea typeface="宋体" pitchFamily="2" charset="-122"/>
            </a:endParaRPr>
          </a:p>
        </p:txBody>
      </p:sp>
      <p:pic>
        <p:nvPicPr>
          <p:cNvPr id="819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3789363"/>
            <a:ext cx="7956550" cy="253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5"/>
          <p:cNvSpPr>
            <a:spLocks noChangeArrowheads="1"/>
          </p:cNvSpPr>
          <p:nvPr/>
        </p:nvSpPr>
        <p:spPr bwMode="auto">
          <a:xfrm>
            <a:off x="250825" y="428625"/>
            <a:ext cx="165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zh-CN" altLang="en-US" sz="2800" b="1">
                <a:solidFill>
                  <a:srgbClr val="FFFF00"/>
                </a:solidFill>
                <a:ea typeface="宋体" pitchFamily="2" charset="-122"/>
              </a:rPr>
              <a:t>知识链接</a:t>
            </a:r>
            <a:r>
              <a:rPr lang="zh-CN" altLang="en-US">
                <a:ea typeface="宋体" pitchFamily="2" charset="-122"/>
              </a:rPr>
              <a:t> </a:t>
            </a:r>
          </a:p>
        </p:txBody>
      </p:sp>
      <p:sp>
        <p:nvSpPr>
          <p:cNvPr id="8197" name="Rectangle 8"/>
          <p:cNvSpPr>
            <a:spLocks noGrp="1" noChangeArrowheads="1"/>
          </p:cNvSpPr>
          <p:nvPr>
            <p:ph type="title"/>
          </p:nvPr>
        </p:nvSpPr>
        <p:spPr>
          <a:xfrm>
            <a:off x="179388" y="333375"/>
            <a:ext cx="8785225" cy="609600"/>
          </a:xfrm>
          <a:noFill/>
        </p:spPr>
        <p:txBody>
          <a:bodyPr>
            <a:normAutofit fontScale="90000"/>
          </a:bodyPr>
          <a:lstStyle/>
          <a:p>
            <a:pPr eaLnBrk="1" hangingPunct="1"/>
            <a:r>
              <a:rPr lang="en-US" altLang="en-US" smtClean="0"/>
              <a:t>工作任务</a:t>
            </a:r>
            <a:r>
              <a:rPr lang="en-US" altLang="zh-CN" smtClean="0">
                <a:ea typeface="宋体" pitchFamily="2" charset="-122"/>
              </a:rPr>
              <a:t>1</a:t>
            </a:r>
            <a:r>
              <a:rPr lang="en-US" altLang="en-US" smtClean="0"/>
              <a:t>  全压起动控制</a:t>
            </a:r>
            <a:endParaRPr lang="ko-KR" altLang="en-US" smtClean="0">
              <a:ea typeface="Gulim" pitchFamily="34" charset="-127"/>
            </a:endParaRPr>
          </a:p>
        </p:txBody>
      </p:sp>
      <p:pic>
        <p:nvPicPr>
          <p:cNvPr id="8198" name="Picture 9" descr="DSC01428"/>
          <p:cNvPicPr>
            <a:picLocks noChangeAspect="1" noChangeArrowheads="1"/>
          </p:cNvPicPr>
          <p:nvPr/>
        </p:nvPicPr>
        <p:blipFill>
          <a:blip r:embed="rId4">
            <a:lum bright="18000"/>
            <a:extLst>
              <a:ext uri="{28A0092B-C50C-407E-A947-70E740481C1C}">
                <a14:useLocalDpi xmlns:a14="http://schemas.microsoft.com/office/drawing/2010/main" val="0"/>
              </a:ext>
            </a:extLst>
          </a:blip>
          <a:srcRect/>
          <a:stretch>
            <a:fillRect/>
          </a:stretch>
        </p:blipFill>
        <p:spPr bwMode="auto">
          <a:xfrm>
            <a:off x="6300788" y="1125538"/>
            <a:ext cx="2643187"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293416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body" idx="1"/>
          </p:nvPr>
        </p:nvSpPr>
        <p:spPr>
          <a:xfrm>
            <a:off x="0" y="1484313"/>
            <a:ext cx="3384550" cy="4537075"/>
          </a:xfrm>
        </p:spPr>
        <p:txBody>
          <a:bodyPr/>
          <a:lstStyle/>
          <a:p>
            <a:pPr eaLnBrk="1" hangingPunct="1">
              <a:lnSpc>
                <a:spcPct val="90000"/>
              </a:lnSpc>
              <a:buFont typeface="Wingdings" pitchFamily="2" charset="2"/>
              <a:buNone/>
            </a:pPr>
            <a:r>
              <a:rPr lang="zh-CN" altLang="en-US" sz="2200" smtClean="0">
                <a:solidFill>
                  <a:schemeClr val="tx1"/>
                </a:solidFill>
                <a:ea typeface="Gulim" pitchFamily="34" charset="-127"/>
              </a:rPr>
              <a:t>         </a:t>
            </a:r>
            <a:endParaRPr lang="zh-CN" altLang="zh-CN" sz="2400" smtClean="0">
              <a:solidFill>
                <a:schemeClr val="tx1"/>
              </a:solidFill>
              <a:ea typeface="Gulim" pitchFamily="34" charset="-127"/>
            </a:endParaRPr>
          </a:p>
        </p:txBody>
      </p:sp>
      <p:sp>
        <p:nvSpPr>
          <p:cNvPr id="63491" name="Rectangle 3"/>
          <p:cNvSpPr>
            <a:spLocks noChangeArrowheads="1"/>
          </p:cNvSpPr>
          <p:nvPr/>
        </p:nvSpPr>
        <p:spPr bwMode="auto">
          <a:xfrm>
            <a:off x="250825" y="428625"/>
            <a:ext cx="21605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zh-CN" altLang="en-US" sz="2800" b="1">
                <a:solidFill>
                  <a:srgbClr val="FFFF00"/>
                </a:solidFill>
                <a:ea typeface="宋体" pitchFamily="2" charset="-122"/>
              </a:rPr>
              <a:t>拓展任务</a:t>
            </a:r>
            <a:endParaRPr lang="en-US" altLang="zh-CN">
              <a:ea typeface="宋体" pitchFamily="2" charset="-122"/>
            </a:endParaRPr>
          </a:p>
        </p:txBody>
      </p:sp>
      <p:sp>
        <p:nvSpPr>
          <p:cNvPr id="63492" name="Rectangle 4"/>
          <p:cNvSpPr>
            <a:spLocks noGrp="1" noChangeArrowheads="1"/>
          </p:cNvSpPr>
          <p:nvPr>
            <p:ph type="title"/>
          </p:nvPr>
        </p:nvSpPr>
        <p:spPr>
          <a:xfrm>
            <a:off x="179388" y="333375"/>
            <a:ext cx="8785225" cy="609600"/>
          </a:xfrm>
          <a:noFill/>
        </p:spPr>
        <p:txBody>
          <a:bodyPr/>
          <a:lstStyle/>
          <a:p>
            <a:pPr eaLnBrk="1" hangingPunct="1"/>
            <a:r>
              <a:rPr lang="en-US" altLang="en-US" sz="2000" b="1" smtClean="0">
                <a:ea typeface="Gulim" pitchFamily="34" charset="-127"/>
              </a:rPr>
              <a:t>工作任务四   自耦变压器降压起动控制</a:t>
            </a:r>
            <a:endParaRPr lang="ko-KR" altLang="en-US" sz="2000" b="1" smtClean="0">
              <a:ea typeface="Gulim" pitchFamily="34" charset="-127"/>
            </a:endParaRPr>
          </a:p>
        </p:txBody>
      </p:sp>
      <p:sp>
        <p:nvSpPr>
          <p:cNvPr id="63493" name="Rectangle 5"/>
          <p:cNvSpPr>
            <a:spLocks noChangeArrowheads="1"/>
          </p:cNvSpPr>
          <p:nvPr/>
        </p:nvSpPr>
        <p:spPr bwMode="auto">
          <a:xfrm>
            <a:off x="6588125" y="3554413"/>
            <a:ext cx="2222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zh-CN" altLang="en-US">
                <a:ea typeface="宋体" pitchFamily="2" charset="-122"/>
              </a:rPr>
              <a:t> </a:t>
            </a:r>
          </a:p>
        </p:txBody>
      </p:sp>
      <p:pic>
        <p:nvPicPr>
          <p:cNvPr id="6349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412875"/>
            <a:ext cx="8150225" cy="503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60763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3282950"/>
            <a:ext cx="5688013"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Rectangle 3"/>
          <p:cNvSpPr>
            <a:spLocks noChangeArrowheads="1"/>
          </p:cNvSpPr>
          <p:nvPr/>
        </p:nvSpPr>
        <p:spPr bwMode="auto">
          <a:xfrm>
            <a:off x="250825" y="428625"/>
            <a:ext cx="21605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zh-CN" altLang="en-US" sz="2800" b="1">
                <a:solidFill>
                  <a:srgbClr val="FFFF00"/>
                </a:solidFill>
                <a:ea typeface="宋体" pitchFamily="2" charset="-122"/>
              </a:rPr>
              <a:t>知识链接</a:t>
            </a:r>
            <a:endParaRPr lang="en-US" altLang="zh-CN">
              <a:ea typeface="宋体" pitchFamily="2" charset="-122"/>
            </a:endParaRPr>
          </a:p>
        </p:txBody>
      </p:sp>
      <p:sp>
        <p:nvSpPr>
          <p:cNvPr id="64516" name="Rectangle 4"/>
          <p:cNvSpPr>
            <a:spLocks noGrp="1" noChangeArrowheads="1"/>
          </p:cNvSpPr>
          <p:nvPr>
            <p:ph type="title"/>
          </p:nvPr>
        </p:nvSpPr>
        <p:spPr>
          <a:xfrm>
            <a:off x="179388" y="333375"/>
            <a:ext cx="8785225" cy="609600"/>
          </a:xfrm>
          <a:noFill/>
        </p:spPr>
        <p:txBody>
          <a:bodyPr/>
          <a:lstStyle/>
          <a:p>
            <a:pPr eaLnBrk="1" hangingPunct="1"/>
            <a:r>
              <a:rPr lang="en-US" altLang="en-US" sz="2000" b="1" smtClean="0">
                <a:ea typeface="Gulim" pitchFamily="34" charset="-127"/>
              </a:rPr>
              <a:t>工作任务五   延边三角形降压起动控制</a:t>
            </a:r>
            <a:endParaRPr lang="ko-KR" altLang="en-US" sz="2000" b="1" smtClean="0">
              <a:ea typeface="Gulim" pitchFamily="34" charset="-127"/>
            </a:endParaRPr>
          </a:p>
        </p:txBody>
      </p:sp>
      <p:sp>
        <p:nvSpPr>
          <p:cNvPr id="64517" name="Rectangle 5"/>
          <p:cNvSpPr>
            <a:spLocks noChangeArrowheads="1"/>
          </p:cNvSpPr>
          <p:nvPr/>
        </p:nvSpPr>
        <p:spPr bwMode="auto">
          <a:xfrm>
            <a:off x="6588125" y="3554413"/>
            <a:ext cx="2222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zh-CN" altLang="en-US">
                <a:ea typeface="宋体" pitchFamily="2" charset="-122"/>
              </a:rPr>
              <a:t> </a:t>
            </a:r>
          </a:p>
        </p:txBody>
      </p:sp>
      <p:sp>
        <p:nvSpPr>
          <p:cNvPr id="64518" name="Rectangle 6"/>
          <p:cNvSpPr>
            <a:spLocks noChangeArrowheads="1"/>
          </p:cNvSpPr>
          <p:nvPr/>
        </p:nvSpPr>
        <p:spPr bwMode="auto">
          <a:xfrm>
            <a:off x="179388" y="1138238"/>
            <a:ext cx="8713787"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zh-CN" altLang="en-US" sz="2400" b="1">
                <a:ea typeface="宋体" pitchFamily="2" charset="-122"/>
              </a:rPr>
              <a:t>延边三角形</a:t>
            </a:r>
          </a:p>
          <a:p>
            <a:pPr eaLnBrk="1" hangingPunct="1">
              <a:buFont typeface="Wingdings" pitchFamily="2" charset="2"/>
              <a:buChar char="n"/>
            </a:pPr>
            <a:r>
              <a:rPr lang="zh-CN" altLang="en-US" sz="2000" b="1">
                <a:ea typeface="宋体" pitchFamily="2" charset="-122"/>
              </a:rPr>
              <a:t>  延边三角形的起动方法是在每相定子绕组中引出一个抽头，起动时将一部分定子绕组接成</a:t>
            </a:r>
            <a:r>
              <a:rPr lang="en-US" altLang="zh-CN" sz="2000" b="1">
                <a:ea typeface="宋体" pitchFamily="2" charset="-122"/>
              </a:rPr>
              <a:t>Δ</a:t>
            </a:r>
            <a:r>
              <a:rPr lang="zh-CN" altLang="en-US" sz="2000" b="1">
                <a:ea typeface="宋体" pitchFamily="2" charset="-122"/>
              </a:rPr>
              <a:t>形，另一部分接成</a:t>
            </a:r>
            <a:r>
              <a:rPr lang="en-US" altLang="zh-CN" sz="2000" b="1">
                <a:ea typeface="宋体" pitchFamily="2" charset="-122"/>
              </a:rPr>
              <a:t>Y</a:t>
            </a:r>
            <a:r>
              <a:rPr lang="zh-CN" altLang="en-US" sz="2000" b="1">
                <a:ea typeface="宋体" pitchFamily="2" charset="-122"/>
              </a:rPr>
              <a:t>形，称为延边三角形连结；起动结束时，再将定子绕组接成三角形运行。</a:t>
            </a:r>
          </a:p>
          <a:p>
            <a:pPr eaLnBrk="1" hangingPunct="1">
              <a:buFont typeface="Wingdings" pitchFamily="2" charset="2"/>
              <a:buChar char="n"/>
            </a:pPr>
            <a:r>
              <a:rPr lang="zh-CN" altLang="en-US" sz="2000" b="1">
                <a:ea typeface="宋体" pitchFamily="2" charset="-122"/>
              </a:rPr>
              <a:t>  作延边三角形连结时，每相定子绕组承受的电压介于相、线电压之间，具体数值与抽头位置有关。</a:t>
            </a:r>
          </a:p>
          <a:p>
            <a:pPr eaLnBrk="1" hangingPunct="1">
              <a:buFont typeface="Wingdings" pitchFamily="2" charset="2"/>
              <a:buChar char="n"/>
            </a:pPr>
            <a:r>
              <a:rPr lang="zh-CN" altLang="en-US" sz="2000" b="1">
                <a:ea typeface="宋体" pitchFamily="2" charset="-122"/>
              </a:rPr>
              <a:t>  延边三角形降压起动方法仅适用于定子绕组有抽头的特殊三相交流异步电动机</a:t>
            </a:r>
            <a:r>
              <a:rPr lang="zh-CN" altLang="en-US" sz="2400" b="1">
                <a:ea typeface="宋体" pitchFamily="2" charset="-122"/>
              </a:rPr>
              <a:t>。</a:t>
            </a:r>
          </a:p>
        </p:txBody>
      </p:sp>
    </p:spTree>
    <p:extLst>
      <p:ext uri="{BB962C8B-B14F-4D97-AF65-F5344CB8AC3E}">
        <p14:creationId xmlns:p14="http://schemas.microsoft.com/office/powerpoint/2010/main" val="279483663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ChangeArrowheads="1"/>
          </p:cNvSpPr>
          <p:nvPr/>
        </p:nvSpPr>
        <p:spPr bwMode="auto">
          <a:xfrm>
            <a:off x="250825" y="428625"/>
            <a:ext cx="21605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zh-CN" altLang="en-US" sz="2800" b="1">
                <a:solidFill>
                  <a:srgbClr val="FFFF00"/>
                </a:solidFill>
                <a:ea typeface="宋体" pitchFamily="2" charset="-122"/>
              </a:rPr>
              <a:t>知识链接</a:t>
            </a:r>
            <a:endParaRPr lang="en-US" altLang="zh-CN">
              <a:ea typeface="宋体" pitchFamily="2" charset="-122"/>
            </a:endParaRPr>
          </a:p>
        </p:txBody>
      </p:sp>
      <p:sp>
        <p:nvSpPr>
          <p:cNvPr id="65539" name="Rectangle 4"/>
          <p:cNvSpPr>
            <a:spLocks noGrp="1" noChangeArrowheads="1"/>
          </p:cNvSpPr>
          <p:nvPr>
            <p:ph type="title"/>
          </p:nvPr>
        </p:nvSpPr>
        <p:spPr>
          <a:xfrm>
            <a:off x="179388" y="333375"/>
            <a:ext cx="8785225" cy="609600"/>
          </a:xfrm>
          <a:noFill/>
        </p:spPr>
        <p:txBody>
          <a:bodyPr/>
          <a:lstStyle/>
          <a:p>
            <a:pPr eaLnBrk="1" hangingPunct="1"/>
            <a:r>
              <a:rPr lang="en-US" altLang="en-US" sz="2000" b="1" smtClean="0">
                <a:ea typeface="Gulim" pitchFamily="34" charset="-127"/>
              </a:rPr>
              <a:t>工作任务五   延边三角形降压起动控制</a:t>
            </a:r>
            <a:endParaRPr lang="ko-KR" altLang="en-US" sz="2000" b="1" smtClean="0">
              <a:ea typeface="Gulim" pitchFamily="34" charset="-127"/>
            </a:endParaRPr>
          </a:p>
        </p:txBody>
      </p:sp>
      <p:sp>
        <p:nvSpPr>
          <p:cNvPr id="65540" name="Rectangle 5"/>
          <p:cNvSpPr>
            <a:spLocks noChangeArrowheads="1"/>
          </p:cNvSpPr>
          <p:nvPr/>
        </p:nvSpPr>
        <p:spPr bwMode="auto">
          <a:xfrm>
            <a:off x="6588125" y="3554413"/>
            <a:ext cx="2222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zh-CN" altLang="en-US">
                <a:ea typeface="宋体" pitchFamily="2" charset="-122"/>
              </a:rPr>
              <a:t> </a:t>
            </a:r>
          </a:p>
        </p:txBody>
      </p:sp>
      <p:sp>
        <p:nvSpPr>
          <p:cNvPr id="65541" name="Rectangle 6"/>
          <p:cNvSpPr>
            <a:spLocks noChangeArrowheads="1"/>
          </p:cNvSpPr>
          <p:nvPr/>
        </p:nvSpPr>
        <p:spPr bwMode="auto">
          <a:xfrm>
            <a:off x="179388" y="1341438"/>
            <a:ext cx="8713787"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zh-CN" altLang="en-US" sz="2400" b="1">
                <a:ea typeface="宋体" pitchFamily="2" charset="-122"/>
              </a:rPr>
              <a:t>延边三角形降压起动</a:t>
            </a:r>
          </a:p>
          <a:p>
            <a:pPr eaLnBrk="1" hangingPunct="1"/>
            <a:r>
              <a:rPr lang="zh-CN" altLang="en-US" sz="2400" b="1">
                <a:ea typeface="宋体" pitchFamily="2" charset="-122"/>
              </a:rPr>
              <a:t>        三相笼型异步电动机星形－三角形降压起动时虽然不用增加起动设备，起动方式相对简单，但其起动转矩却只有额定电压起动时的</a:t>
            </a:r>
            <a:r>
              <a:rPr lang="en-US" altLang="zh-CN" sz="2400" b="1">
                <a:ea typeface="宋体" pitchFamily="2" charset="-122"/>
              </a:rPr>
              <a:t>1/3</a:t>
            </a:r>
            <a:r>
              <a:rPr lang="zh-CN" altLang="en-US" sz="2400" b="1">
                <a:ea typeface="宋体" pitchFamily="2" charset="-122"/>
              </a:rPr>
              <a:t>，因此一般只适用于空载或轻载起动。而采用延边三角形起动时，每相绕组承受的电压比三角形连结时低，又比星形连结时高，这样既不增加起动时的专用设备，实现降压起动，又可提高起动转矩。</a:t>
            </a:r>
          </a:p>
          <a:p>
            <a:pPr eaLnBrk="1" hangingPunct="1"/>
            <a:r>
              <a:rPr lang="zh-CN" altLang="en-US" sz="2400" b="1">
                <a:ea typeface="宋体" pitchFamily="2" charset="-122"/>
              </a:rPr>
              <a:t>        延边三角形起动即是在电动机起动过程中将绕组接成延边三角形，起动结束后，将绕组换接成三角形进入全压运行状态。</a:t>
            </a:r>
          </a:p>
        </p:txBody>
      </p:sp>
    </p:spTree>
    <p:extLst>
      <p:ext uri="{BB962C8B-B14F-4D97-AF65-F5344CB8AC3E}">
        <p14:creationId xmlns:p14="http://schemas.microsoft.com/office/powerpoint/2010/main" val="372502571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body" idx="1"/>
          </p:nvPr>
        </p:nvSpPr>
        <p:spPr>
          <a:xfrm>
            <a:off x="0" y="1484313"/>
            <a:ext cx="3384550" cy="4537075"/>
          </a:xfrm>
        </p:spPr>
        <p:txBody>
          <a:bodyPr/>
          <a:lstStyle/>
          <a:p>
            <a:pPr eaLnBrk="1" hangingPunct="1">
              <a:lnSpc>
                <a:spcPct val="90000"/>
              </a:lnSpc>
              <a:buFont typeface="Wingdings" pitchFamily="2" charset="2"/>
              <a:buNone/>
            </a:pPr>
            <a:r>
              <a:rPr lang="zh-CN" altLang="en-US" sz="2200" smtClean="0">
                <a:solidFill>
                  <a:schemeClr val="tx1"/>
                </a:solidFill>
                <a:ea typeface="Gulim" pitchFamily="34" charset="-127"/>
              </a:rPr>
              <a:t>         </a:t>
            </a:r>
            <a:endParaRPr lang="zh-CN" altLang="zh-CN" sz="2400" smtClean="0">
              <a:solidFill>
                <a:schemeClr val="tx1"/>
              </a:solidFill>
              <a:ea typeface="Gulim" pitchFamily="34" charset="-127"/>
            </a:endParaRPr>
          </a:p>
        </p:txBody>
      </p:sp>
      <p:sp>
        <p:nvSpPr>
          <p:cNvPr id="66563" name="Rectangle 3"/>
          <p:cNvSpPr>
            <a:spLocks noChangeArrowheads="1"/>
          </p:cNvSpPr>
          <p:nvPr/>
        </p:nvSpPr>
        <p:spPr bwMode="auto">
          <a:xfrm>
            <a:off x="250825" y="428625"/>
            <a:ext cx="21605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zh-CN" altLang="en-US" sz="2800" b="1">
                <a:solidFill>
                  <a:srgbClr val="FFFF00"/>
                </a:solidFill>
                <a:ea typeface="宋体" pitchFamily="2" charset="-122"/>
              </a:rPr>
              <a:t>基本任务</a:t>
            </a:r>
            <a:endParaRPr lang="en-US" altLang="zh-CN">
              <a:ea typeface="宋体" pitchFamily="2" charset="-122"/>
            </a:endParaRPr>
          </a:p>
        </p:txBody>
      </p:sp>
      <p:sp>
        <p:nvSpPr>
          <p:cNvPr id="66564" name="Rectangle 4"/>
          <p:cNvSpPr>
            <a:spLocks noGrp="1" noChangeArrowheads="1"/>
          </p:cNvSpPr>
          <p:nvPr>
            <p:ph type="title"/>
          </p:nvPr>
        </p:nvSpPr>
        <p:spPr>
          <a:xfrm>
            <a:off x="179388" y="333375"/>
            <a:ext cx="8785225" cy="609600"/>
          </a:xfrm>
          <a:noFill/>
        </p:spPr>
        <p:txBody>
          <a:bodyPr/>
          <a:lstStyle/>
          <a:p>
            <a:pPr eaLnBrk="1" hangingPunct="1"/>
            <a:r>
              <a:rPr lang="en-US" altLang="en-US" sz="2000" b="1" smtClean="0">
                <a:ea typeface="Gulim" pitchFamily="34" charset="-127"/>
              </a:rPr>
              <a:t>工作任务五   延边三角形降压起动控制</a:t>
            </a:r>
            <a:endParaRPr lang="ko-KR" altLang="en-US" sz="2000" b="1" smtClean="0">
              <a:ea typeface="Gulim" pitchFamily="34" charset="-127"/>
            </a:endParaRPr>
          </a:p>
        </p:txBody>
      </p:sp>
      <p:sp>
        <p:nvSpPr>
          <p:cNvPr id="66565" name="Rectangle 5"/>
          <p:cNvSpPr>
            <a:spLocks noChangeArrowheads="1"/>
          </p:cNvSpPr>
          <p:nvPr/>
        </p:nvSpPr>
        <p:spPr bwMode="auto">
          <a:xfrm>
            <a:off x="6588125" y="3554413"/>
            <a:ext cx="2222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zh-CN" altLang="en-US">
                <a:ea typeface="宋体" pitchFamily="2" charset="-122"/>
              </a:rPr>
              <a:t> </a:t>
            </a:r>
          </a:p>
        </p:txBody>
      </p:sp>
      <p:sp>
        <p:nvSpPr>
          <p:cNvPr id="66566" name="Rectangle 6"/>
          <p:cNvSpPr>
            <a:spLocks noChangeArrowheads="1"/>
          </p:cNvSpPr>
          <p:nvPr/>
        </p:nvSpPr>
        <p:spPr bwMode="auto">
          <a:xfrm>
            <a:off x="0" y="1282700"/>
            <a:ext cx="9324975"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buFont typeface="Wingdings" pitchFamily="2" charset="2"/>
              <a:buChar char="Ø"/>
            </a:pPr>
            <a:r>
              <a:rPr lang="zh-CN" altLang="en-US" sz="2400" b="1">
                <a:ea typeface="宋体" pitchFamily="2" charset="-122"/>
              </a:rPr>
              <a:t>任务要求：</a:t>
            </a:r>
          </a:p>
          <a:p>
            <a:pPr eaLnBrk="1" hangingPunct="1">
              <a:buFont typeface="Wingdings" pitchFamily="2" charset="2"/>
              <a:buNone/>
            </a:pPr>
            <a:r>
              <a:rPr lang="zh-CN" altLang="en-US" sz="2400" b="1">
                <a:ea typeface="宋体" pitchFamily="2" charset="-122"/>
              </a:rPr>
              <a:t>           能够使电动机实现延边三角形降压起动。</a:t>
            </a:r>
          </a:p>
          <a:p>
            <a:pPr eaLnBrk="1" hangingPunct="1">
              <a:buFont typeface="Wingdings" pitchFamily="2" charset="2"/>
              <a:buChar char="Ø"/>
            </a:pPr>
            <a:r>
              <a:rPr lang="zh-CN" altLang="en-US" sz="2400" b="1">
                <a:ea typeface="宋体" pitchFamily="2" charset="-122"/>
              </a:rPr>
              <a:t>任务分析：</a:t>
            </a:r>
          </a:p>
          <a:p>
            <a:pPr eaLnBrk="1" hangingPunct="1">
              <a:buFont typeface="Wingdings" pitchFamily="2" charset="2"/>
              <a:buNone/>
            </a:pPr>
            <a:r>
              <a:rPr lang="zh-CN" altLang="en-US" sz="2400" b="1">
                <a:ea typeface="宋体" pitchFamily="2" charset="-122"/>
              </a:rPr>
              <a:t>          按照任务要求，需要设置两个按钮，控制电动机起动和停止，需要设置时间继电器，用以控制电动机由延边三角形降压起动切换至全压运行。</a:t>
            </a:r>
          </a:p>
          <a:p>
            <a:pPr eaLnBrk="1" hangingPunct="1">
              <a:buFont typeface="Wingdings" pitchFamily="2" charset="2"/>
              <a:buNone/>
            </a:pPr>
            <a:r>
              <a:rPr lang="zh-CN" altLang="en-US" sz="2400" b="1">
                <a:ea typeface="宋体" pitchFamily="2" charset="-122"/>
              </a:rPr>
              <a:t>          延边三角形降压起动控制电路中</a:t>
            </a:r>
            <a:r>
              <a:rPr lang="en-US" altLang="zh-CN" sz="2400" b="1">
                <a:ea typeface="宋体" pitchFamily="2" charset="-122"/>
              </a:rPr>
              <a:t>KM3</a:t>
            </a:r>
            <a:r>
              <a:rPr lang="zh-CN" altLang="en-US" sz="2400" b="1">
                <a:ea typeface="宋体" pitchFamily="2" charset="-122"/>
              </a:rPr>
              <a:t>为延边三角形联结接触器，</a:t>
            </a:r>
            <a:r>
              <a:rPr lang="en-US" altLang="zh-CN" sz="2400" b="1">
                <a:ea typeface="宋体" pitchFamily="2" charset="-122"/>
              </a:rPr>
              <a:t>KM1</a:t>
            </a:r>
            <a:r>
              <a:rPr lang="zh-CN" altLang="en-US" sz="2400" b="1">
                <a:ea typeface="宋体" pitchFamily="2" charset="-122"/>
              </a:rPr>
              <a:t>为线路接触器，</a:t>
            </a:r>
            <a:r>
              <a:rPr lang="en-US" altLang="zh-CN" sz="2400" b="1">
                <a:ea typeface="宋体" pitchFamily="2" charset="-122"/>
              </a:rPr>
              <a:t>KM2</a:t>
            </a:r>
            <a:r>
              <a:rPr lang="zh-CN" altLang="en-US" sz="2400" b="1">
                <a:ea typeface="宋体" pitchFamily="2" charset="-122"/>
              </a:rPr>
              <a:t>为三角形联结接触器，</a:t>
            </a:r>
            <a:r>
              <a:rPr lang="en-US" altLang="zh-CN" sz="2400" b="1">
                <a:ea typeface="宋体" pitchFamily="2" charset="-122"/>
              </a:rPr>
              <a:t>KT</a:t>
            </a:r>
            <a:r>
              <a:rPr lang="zh-CN" altLang="en-US" sz="2400" b="1">
                <a:ea typeface="宋体" pitchFamily="2" charset="-122"/>
              </a:rPr>
              <a:t>为起动时间继电器。</a:t>
            </a:r>
          </a:p>
          <a:p>
            <a:pPr eaLnBrk="1" hangingPunct="1">
              <a:buFont typeface="Wingdings" pitchFamily="2" charset="2"/>
              <a:buNone/>
            </a:pPr>
            <a:r>
              <a:rPr lang="zh-CN" altLang="en-US" sz="2400" b="1">
                <a:ea typeface="宋体" pitchFamily="2" charset="-122"/>
              </a:rPr>
              <a:t>        电路控制过程为：合上电源开关</a:t>
            </a:r>
            <a:r>
              <a:rPr lang="en-US" altLang="zh-CN" sz="2400" b="1">
                <a:ea typeface="宋体" pitchFamily="2" charset="-122"/>
              </a:rPr>
              <a:t>QS</a:t>
            </a:r>
            <a:r>
              <a:rPr lang="zh-CN" altLang="en-US" sz="2400" b="1">
                <a:ea typeface="宋体" pitchFamily="2" charset="-122"/>
              </a:rPr>
              <a:t>，按下起动按钮</a:t>
            </a:r>
            <a:r>
              <a:rPr lang="en-US" altLang="zh-CN" sz="2400" b="1">
                <a:ea typeface="宋体" pitchFamily="2" charset="-122"/>
              </a:rPr>
              <a:t>SB2</a:t>
            </a:r>
            <a:r>
              <a:rPr lang="zh-CN" altLang="en-US" sz="2400" b="1">
                <a:ea typeface="宋体" pitchFamily="2" charset="-122"/>
              </a:rPr>
              <a:t>，</a:t>
            </a:r>
            <a:r>
              <a:rPr lang="en-US" altLang="zh-CN" sz="2400" b="1">
                <a:ea typeface="宋体" pitchFamily="2" charset="-122"/>
              </a:rPr>
              <a:t>KM1</a:t>
            </a:r>
            <a:r>
              <a:rPr lang="zh-CN" altLang="en-US" sz="2400" b="1">
                <a:ea typeface="宋体" pitchFamily="2" charset="-122"/>
              </a:rPr>
              <a:t>、</a:t>
            </a:r>
            <a:r>
              <a:rPr lang="en-US" altLang="zh-CN" sz="2400" b="1">
                <a:ea typeface="宋体" pitchFamily="2" charset="-122"/>
              </a:rPr>
              <a:t>KM3</a:t>
            </a:r>
            <a:r>
              <a:rPr lang="zh-CN" altLang="en-US" sz="2400" b="1">
                <a:ea typeface="宋体" pitchFamily="2" charset="-122"/>
              </a:rPr>
              <a:t>、</a:t>
            </a:r>
            <a:r>
              <a:rPr lang="en-US" altLang="zh-CN" sz="2400" b="1">
                <a:ea typeface="宋体" pitchFamily="2" charset="-122"/>
              </a:rPr>
              <a:t>KT</a:t>
            </a:r>
            <a:r>
              <a:rPr lang="zh-CN" altLang="en-US" sz="2400" b="1">
                <a:ea typeface="宋体" pitchFamily="2" charset="-122"/>
              </a:rPr>
              <a:t>线圈同时通电，并通过</a:t>
            </a:r>
            <a:r>
              <a:rPr lang="en-US" altLang="zh-CN" sz="2400" b="1">
                <a:ea typeface="宋体" pitchFamily="2" charset="-122"/>
              </a:rPr>
              <a:t>KM1</a:t>
            </a:r>
            <a:r>
              <a:rPr lang="zh-CN" altLang="en-US" sz="2400" b="1">
                <a:ea typeface="宋体" pitchFamily="2" charset="-122"/>
              </a:rPr>
              <a:t>的自锁触点保证继续通电，电动机定子绕组为延边三角形连结降压起动。当电动机转速接近额定转速时，时间继电器</a:t>
            </a:r>
            <a:r>
              <a:rPr lang="en-US" altLang="zh-CN" sz="2400" b="1">
                <a:ea typeface="宋体" pitchFamily="2" charset="-122"/>
              </a:rPr>
              <a:t>KT</a:t>
            </a:r>
            <a:r>
              <a:rPr lang="zh-CN" altLang="en-US" sz="2400" b="1">
                <a:ea typeface="宋体" pitchFamily="2" charset="-122"/>
              </a:rPr>
              <a:t>动作，使</a:t>
            </a:r>
            <a:r>
              <a:rPr lang="en-US" altLang="zh-CN" sz="2400" b="1">
                <a:ea typeface="宋体" pitchFamily="2" charset="-122"/>
              </a:rPr>
              <a:t>KM3</a:t>
            </a:r>
            <a:r>
              <a:rPr lang="zh-CN" altLang="en-US" sz="2400" b="1">
                <a:ea typeface="宋体" pitchFamily="2" charset="-122"/>
              </a:rPr>
              <a:t>线圈断电释放，</a:t>
            </a:r>
            <a:r>
              <a:rPr lang="en-US" altLang="zh-CN" sz="2400" b="1">
                <a:ea typeface="宋体" pitchFamily="2" charset="-122"/>
              </a:rPr>
              <a:t>KM2</a:t>
            </a:r>
            <a:r>
              <a:rPr lang="zh-CN" altLang="en-US" sz="2400" b="1">
                <a:ea typeface="宋体" pitchFamily="2" charset="-122"/>
              </a:rPr>
              <a:t>线圈通电自锁，电动机定子绕组为三角形连结正常运转。</a:t>
            </a:r>
          </a:p>
        </p:txBody>
      </p:sp>
      <p:pic>
        <p:nvPicPr>
          <p:cNvPr id="6656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3528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3528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742409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body" idx="1"/>
          </p:nvPr>
        </p:nvSpPr>
        <p:spPr>
          <a:xfrm>
            <a:off x="0" y="1484313"/>
            <a:ext cx="3384550" cy="4537075"/>
          </a:xfrm>
        </p:spPr>
        <p:txBody>
          <a:bodyPr/>
          <a:lstStyle/>
          <a:p>
            <a:pPr eaLnBrk="1" hangingPunct="1">
              <a:lnSpc>
                <a:spcPct val="90000"/>
              </a:lnSpc>
              <a:buFont typeface="Wingdings" pitchFamily="2" charset="2"/>
              <a:buNone/>
            </a:pPr>
            <a:r>
              <a:rPr lang="zh-CN" altLang="en-US" sz="2200" smtClean="0">
                <a:solidFill>
                  <a:schemeClr val="tx1"/>
                </a:solidFill>
                <a:ea typeface="Gulim" pitchFamily="34" charset="-127"/>
              </a:rPr>
              <a:t>         </a:t>
            </a:r>
            <a:endParaRPr lang="zh-CN" altLang="zh-CN" sz="2400" smtClean="0">
              <a:solidFill>
                <a:schemeClr val="tx1"/>
              </a:solidFill>
              <a:ea typeface="Gulim" pitchFamily="34" charset="-127"/>
            </a:endParaRPr>
          </a:p>
        </p:txBody>
      </p:sp>
      <p:sp>
        <p:nvSpPr>
          <p:cNvPr id="67587" name="Rectangle 3"/>
          <p:cNvSpPr>
            <a:spLocks noChangeArrowheads="1"/>
          </p:cNvSpPr>
          <p:nvPr/>
        </p:nvSpPr>
        <p:spPr bwMode="auto">
          <a:xfrm>
            <a:off x="250825" y="428625"/>
            <a:ext cx="21605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zh-CN" altLang="en-US" sz="2800" b="1">
                <a:solidFill>
                  <a:srgbClr val="FFFF00"/>
                </a:solidFill>
                <a:ea typeface="宋体" pitchFamily="2" charset="-122"/>
              </a:rPr>
              <a:t>基本任务</a:t>
            </a:r>
            <a:endParaRPr lang="en-US" altLang="zh-CN">
              <a:ea typeface="宋体" pitchFamily="2" charset="-122"/>
            </a:endParaRPr>
          </a:p>
        </p:txBody>
      </p:sp>
      <p:sp>
        <p:nvSpPr>
          <p:cNvPr id="67588" name="Rectangle 4"/>
          <p:cNvSpPr>
            <a:spLocks noGrp="1" noChangeArrowheads="1"/>
          </p:cNvSpPr>
          <p:nvPr>
            <p:ph type="title"/>
          </p:nvPr>
        </p:nvSpPr>
        <p:spPr>
          <a:xfrm>
            <a:off x="179388" y="333375"/>
            <a:ext cx="8785225" cy="609600"/>
          </a:xfrm>
          <a:noFill/>
        </p:spPr>
        <p:txBody>
          <a:bodyPr/>
          <a:lstStyle/>
          <a:p>
            <a:pPr eaLnBrk="1" hangingPunct="1"/>
            <a:r>
              <a:rPr lang="en-US" altLang="en-US" sz="2000" b="1" smtClean="0">
                <a:ea typeface="Gulim" pitchFamily="34" charset="-127"/>
              </a:rPr>
              <a:t>工作任务五   延边三角形降压起动控制</a:t>
            </a:r>
            <a:endParaRPr lang="ko-KR" altLang="en-US" sz="2000" b="1" smtClean="0">
              <a:ea typeface="Gulim" pitchFamily="34" charset="-127"/>
            </a:endParaRPr>
          </a:p>
        </p:txBody>
      </p:sp>
      <p:sp>
        <p:nvSpPr>
          <p:cNvPr id="67589" name="Rectangle 5"/>
          <p:cNvSpPr>
            <a:spLocks noChangeArrowheads="1"/>
          </p:cNvSpPr>
          <p:nvPr/>
        </p:nvSpPr>
        <p:spPr bwMode="auto">
          <a:xfrm>
            <a:off x="6588125" y="3554413"/>
            <a:ext cx="2222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zh-CN" altLang="en-US">
                <a:ea typeface="宋体" pitchFamily="2" charset="-122"/>
              </a:rPr>
              <a:t> </a:t>
            </a:r>
          </a:p>
        </p:txBody>
      </p:sp>
      <p:pic>
        <p:nvPicPr>
          <p:cNvPr id="6759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525" y="1557338"/>
            <a:ext cx="8753475"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643564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body" idx="1"/>
          </p:nvPr>
        </p:nvSpPr>
        <p:spPr>
          <a:xfrm>
            <a:off x="0" y="1484313"/>
            <a:ext cx="3384550" cy="4537075"/>
          </a:xfrm>
        </p:spPr>
        <p:txBody>
          <a:bodyPr/>
          <a:lstStyle/>
          <a:p>
            <a:pPr eaLnBrk="1" hangingPunct="1">
              <a:lnSpc>
                <a:spcPct val="90000"/>
              </a:lnSpc>
              <a:buFont typeface="Wingdings" pitchFamily="2" charset="2"/>
              <a:buNone/>
            </a:pPr>
            <a:r>
              <a:rPr lang="zh-CN" altLang="en-US" sz="2200" smtClean="0">
                <a:solidFill>
                  <a:schemeClr val="tx1"/>
                </a:solidFill>
                <a:ea typeface="Gulim" pitchFamily="34" charset="-127"/>
              </a:rPr>
              <a:t>         </a:t>
            </a:r>
            <a:endParaRPr lang="zh-CN" altLang="zh-CN" sz="2400" smtClean="0">
              <a:solidFill>
                <a:schemeClr val="tx1"/>
              </a:solidFill>
              <a:ea typeface="Gulim" pitchFamily="34" charset="-127"/>
            </a:endParaRPr>
          </a:p>
        </p:txBody>
      </p:sp>
      <p:sp>
        <p:nvSpPr>
          <p:cNvPr id="68611" name="Rectangle 3"/>
          <p:cNvSpPr>
            <a:spLocks noChangeArrowheads="1"/>
          </p:cNvSpPr>
          <p:nvPr/>
        </p:nvSpPr>
        <p:spPr bwMode="auto">
          <a:xfrm>
            <a:off x="250825" y="428625"/>
            <a:ext cx="21605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zh-CN" altLang="en-US" sz="2800" b="1">
                <a:solidFill>
                  <a:srgbClr val="FFFF00"/>
                </a:solidFill>
                <a:ea typeface="宋体" pitchFamily="2" charset="-122"/>
              </a:rPr>
              <a:t>知识拓展</a:t>
            </a:r>
            <a:endParaRPr lang="en-US" altLang="zh-CN">
              <a:ea typeface="宋体" pitchFamily="2" charset="-122"/>
            </a:endParaRPr>
          </a:p>
        </p:txBody>
      </p:sp>
      <p:sp>
        <p:nvSpPr>
          <p:cNvPr id="68612" name="Rectangle 4"/>
          <p:cNvSpPr>
            <a:spLocks noGrp="1" noChangeArrowheads="1"/>
          </p:cNvSpPr>
          <p:nvPr>
            <p:ph type="title"/>
          </p:nvPr>
        </p:nvSpPr>
        <p:spPr>
          <a:xfrm>
            <a:off x="179388" y="333375"/>
            <a:ext cx="8785225" cy="609600"/>
          </a:xfrm>
          <a:noFill/>
        </p:spPr>
        <p:txBody>
          <a:bodyPr/>
          <a:lstStyle/>
          <a:p>
            <a:pPr eaLnBrk="1" hangingPunct="1"/>
            <a:r>
              <a:rPr lang="en-US" altLang="en-US" sz="2000" b="1" smtClean="0">
                <a:ea typeface="Gulim" pitchFamily="34" charset="-127"/>
              </a:rPr>
              <a:t>工作任务五   延边三角形降压起动控制</a:t>
            </a:r>
            <a:endParaRPr lang="ko-KR" altLang="en-US" sz="2000" b="1" smtClean="0">
              <a:ea typeface="Gulim" pitchFamily="34" charset="-127"/>
            </a:endParaRPr>
          </a:p>
        </p:txBody>
      </p:sp>
      <p:sp>
        <p:nvSpPr>
          <p:cNvPr id="68613" name="Rectangle 5"/>
          <p:cNvSpPr>
            <a:spLocks noChangeArrowheads="1"/>
          </p:cNvSpPr>
          <p:nvPr/>
        </p:nvSpPr>
        <p:spPr bwMode="auto">
          <a:xfrm>
            <a:off x="6588125" y="3554413"/>
            <a:ext cx="2222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zh-CN" altLang="en-US">
                <a:ea typeface="宋体" pitchFamily="2" charset="-122"/>
              </a:rPr>
              <a:t> </a:t>
            </a:r>
          </a:p>
        </p:txBody>
      </p:sp>
      <p:sp>
        <p:nvSpPr>
          <p:cNvPr id="68614" name="Rectangle 6"/>
          <p:cNvSpPr>
            <a:spLocks noChangeArrowheads="1"/>
          </p:cNvSpPr>
          <p:nvPr/>
        </p:nvSpPr>
        <p:spPr bwMode="auto">
          <a:xfrm>
            <a:off x="0" y="1341438"/>
            <a:ext cx="8964613"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buFont typeface="Wingdings" pitchFamily="2" charset="2"/>
              <a:buNone/>
            </a:pPr>
            <a:r>
              <a:rPr lang="zh-CN" altLang="en-US" sz="2400" b="1">
                <a:ea typeface="宋体" pitchFamily="2" charset="-122"/>
              </a:rPr>
              <a:t>固态继电器（</a:t>
            </a:r>
            <a:r>
              <a:rPr lang="en-US" altLang="zh-CN" sz="2400" b="1">
                <a:ea typeface="宋体" pitchFamily="2" charset="-122"/>
              </a:rPr>
              <a:t>S0lidStateRelay</a:t>
            </a:r>
            <a:r>
              <a:rPr lang="zh-CN" altLang="en-US" sz="2400" b="1">
                <a:ea typeface="宋体" pitchFamily="2" charset="-122"/>
              </a:rPr>
              <a:t>）</a:t>
            </a:r>
          </a:p>
          <a:p>
            <a:pPr eaLnBrk="1" hangingPunct="1">
              <a:buFont typeface="Wingdings" pitchFamily="2" charset="2"/>
              <a:buChar char="n"/>
            </a:pPr>
            <a:r>
              <a:rPr lang="zh-CN" altLang="en-US" sz="2400" b="1">
                <a:ea typeface="宋体" pitchFamily="2" charset="-122"/>
              </a:rPr>
              <a:t>     简称</a:t>
            </a:r>
            <a:r>
              <a:rPr lang="en-US" altLang="zh-CN" sz="2400" b="1">
                <a:ea typeface="宋体" pitchFamily="2" charset="-122"/>
              </a:rPr>
              <a:t>SSR</a:t>
            </a:r>
            <a:r>
              <a:rPr lang="zh-CN" altLang="en-US" sz="2400" b="1">
                <a:ea typeface="宋体" pitchFamily="2" charset="-122"/>
              </a:rPr>
              <a:t>，是一种无触点继电器，取代传统的继电器和小容量接触器。固态继电器以电力电子开关器件为输出开关，接通和断开负载时，不产生火花，具有对外部设备的干扰小、工作速度快及体积小、重量轻、工作可靠等优点。与</a:t>
            </a:r>
            <a:r>
              <a:rPr lang="en-US" altLang="zh-CN" sz="2400" b="1">
                <a:ea typeface="宋体" pitchFamily="2" charset="-122"/>
              </a:rPr>
              <a:t>TTL</a:t>
            </a:r>
            <a:r>
              <a:rPr lang="zh-CN" altLang="en-US" sz="2400" b="1">
                <a:ea typeface="宋体" pitchFamily="2" charset="-122"/>
              </a:rPr>
              <a:t>和</a:t>
            </a:r>
            <a:r>
              <a:rPr lang="en-US" altLang="zh-CN" sz="2400" b="1">
                <a:ea typeface="宋体" pitchFamily="2" charset="-122"/>
              </a:rPr>
              <a:t>CMOS</a:t>
            </a:r>
            <a:r>
              <a:rPr lang="zh-CN" altLang="en-US" sz="2400" b="1">
                <a:ea typeface="宋体" pitchFamily="2" charset="-122"/>
              </a:rPr>
              <a:t>集成电路兼容性好，广泛地应用在数字电路和计算机的终端设备以及可编程控制器的输出模块等领域。</a:t>
            </a:r>
          </a:p>
          <a:p>
            <a:pPr eaLnBrk="1" hangingPunct="1">
              <a:buFont typeface="Wingdings" pitchFamily="2" charset="2"/>
              <a:buChar char="n"/>
            </a:pPr>
            <a:r>
              <a:rPr lang="zh-CN" altLang="en-US" sz="2400" b="1">
                <a:ea typeface="宋体" pitchFamily="2" charset="-122"/>
              </a:rPr>
              <a:t>     根据输出电流类型的不同，固态继电器分为交流和直流两种类型。交流固态继电器</a:t>
            </a:r>
            <a:r>
              <a:rPr lang="en-US" altLang="zh-CN" sz="2400" b="1">
                <a:ea typeface="宋体" pitchFamily="2" charset="-122"/>
              </a:rPr>
              <a:t>(AC-SSR)</a:t>
            </a:r>
            <a:r>
              <a:rPr lang="zh-CN" altLang="en-US" sz="2400" b="1">
                <a:ea typeface="宋体" pitchFamily="2" charset="-122"/>
              </a:rPr>
              <a:t>以双向晶闸管为输出开关器件，用来通、断交流负载；直流固态继电器</a:t>
            </a:r>
            <a:r>
              <a:rPr lang="en-US" altLang="zh-CN" sz="2400" b="1">
                <a:ea typeface="宋体" pitchFamily="2" charset="-122"/>
              </a:rPr>
              <a:t>(DC-SSR)</a:t>
            </a:r>
            <a:r>
              <a:rPr lang="zh-CN" altLang="en-US" sz="2400" b="1">
                <a:ea typeface="宋体" pitchFamily="2" charset="-122"/>
              </a:rPr>
              <a:t>以功率晶体管为开关器件，用来通、断直流负载。</a:t>
            </a:r>
          </a:p>
        </p:txBody>
      </p:sp>
      <p:pic>
        <p:nvPicPr>
          <p:cNvPr id="6861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3528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3528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76689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468313" y="1052513"/>
            <a:ext cx="8229600" cy="2016125"/>
          </a:xfrm>
        </p:spPr>
        <p:txBody>
          <a:bodyPr/>
          <a:lstStyle/>
          <a:p>
            <a:pPr eaLnBrk="1" hangingPunct="1">
              <a:buFont typeface="Wingdings" pitchFamily="2" charset="2"/>
              <a:buNone/>
            </a:pPr>
            <a:r>
              <a:rPr lang="zh-CN" altLang="en-US" sz="2400" dirty="0" smtClean="0">
                <a:solidFill>
                  <a:schemeClr val="tx1"/>
                </a:solidFill>
                <a:ea typeface="Gulim" pitchFamily="34" charset="-127"/>
              </a:rPr>
              <a:t>        </a:t>
            </a:r>
            <a:r>
              <a:rPr lang="zh-CN" altLang="zh-CN" dirty="0">
                <a:solidFill>
                  <a:schemeClr val="tx1"/>
                </a:solidFill>
                <a:latin typeface="宋体" pitchFamily="2" charset="-122"/>
                <a:ea typeface="宋体" pitchFamily="2" charset="-122"/>
              </a:rPr>
              <a:t>按钮帽操动部分除常见的直上、直下的操纵形式外，还有旋钮式、钥匙式、紧急式、保护式和防爆式等。按钮帽也通过不同的颜色和符号标志来区分功能及作用，红色代表停止，绿色或黑色代表起动，便于操作人员识别，避免误操作。控制按钮的型号意义如图1-5所示。</a:t>
            </a:r>
            <a:endParaRPr lang="en-US" altLang="zh-CN" dirty="0">
              <a:solidFill>
                <a:schemeClr val="tx1"/>
              </a:solidFill>
              <a:latin typeface="宋体" pitchFamily="2" charset="-122"/>
              <a:ea typeface="宋体" pitchFamily="2" charset="-122"/>
            </a:endParaRPr>
          </a:p>
        </p:txBody>
      </p:sp>
      <p:sp>
        <p:nvSpPr>
          <p:cNvPr id="9219" name="Rectangle 4"/>
          <p:cNvSpPr>
            <a:spLocks noChangeArrowheads="1"/>
          </p:cNvSpPr>
          <p:nvPr/>
        </p:nvSpPr>
        <p:spPr bwMode="auto">
          <a:xfrm>
            <a:off x="250825" y="428625"/>
            <a:ext cx="165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zh-CN" altLang="en-US" sz="2800" b="1">
                <a:solidFill>
                  <a:srgbClr val="FFFF00"/>
                </a:solidFill>
                <a:ea typeface="宋体" pitchFamily="2" charset="-122"/>
              </a:rPr>
              <a:t>知识链接</a:t>
            </a:r>
            <a:r>
              <a:rPr lang="zh-CN" altLang="en-US">
                <a:ea typeface="宋体" pitchFamily="2" charset="-122"/>
              </a:rPr>
              <a:t> </a:t>
            </a:r>
          </a:p>
        </p:txBody>
      </p:sp>
      <p:sp>
        <p:nvSpPr>
          <p:cNvPr id="9220" name="Rectangle 5"/>
          <p:cNvSpPr>
            <a:spLocks noGrp="1" noChangeArrowheads="1"/>
          </p:cNvSpPr>
          <p:nvPr>
            <p:ph type="title"/>
          </p:nvPr>
        </p:nvSpPr>
        <p:spPr>
          <a:xfrm>
            <a:off x="179388" y="333375"/>
            <a:ext cx="8785225" cy="609600"/>
          </a:xfrm>
          <a:noFill/>
        </p:spPr>
        <p:txBody>
          <a:bodyPr>
            <a:normAutofit fontScale="90000"/>
          </a:bodyPr>
          <a:lstStyle/>
          <a:p>
            <a:pPr eaLnBrk="1" hangingPunct="1"/>
            <a:r>
              <a:rPr lang="en-US" altLang="en-US" smtClean="0"/>
              <a:t>工作任务</a:t>
            </a:r>
            <a:r>
              <a:rPr lang="en-US" altLang="zh-CN" smtClean="0">
                <a:ea typeface="宋体" pitchFamily="2" charset="-122"/>
              </a:rPr>
              <a:t>1</a:t>
            </a:r>
            <a:r>
              <a:rPr lang="en-US" altLang="en-US" smtClean="0"/>
              <a:t>  全压起动控制</a:t>
            </a:r>
            <a:endParaRPr lang="ko-KR" altLang="en-US" smtClean="0">
              <a:ea typeface="Gulim" pitchFamily="34" charset="-127"/>
            </a:endParaRPr>
          </a:p>
        </p:txBody>
      </p:sp>
      <p:pic>
        <p:nvPicPr>
          <p:cNvPr id="922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3500438"/>
            <a:ext cx="5695950"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Rectangle 7"/>
          <p:cNvSpPr>
            <a:spLocks noChangeArrowheads="1"/>
          </p:cNvSpPr>
          <p:nvPr/>
        </p:nvSpPr>
        <p:spPr bwMode="auto">
          <a:xfrm rot="10800000" flipV="1">
            <a:off x="6156325" y="3427413"/>
            <a:ext cx="2720975"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zh-CN" altLang="en-US" sz="2000" b="1">
                <a:ea typeface="宋体" pitchFamily="2" charset="-122"/>
              </a:rPr>
              <a:t>结构代号含义：</a:t>
            </a:r>
          </a:p>
          <a:p>
            <a:pPr eaLnBrk="1" hangingPunct="1"/>
            <a:r>
              <a:rPr lang="en-US" altLang="zh-CN" sz="2000" b="1">
                <a:ea typeface="宋体" pitchFamily="2" charset="-122"/>
              </a:rPr>
              <a:t>     K-</a:t>
            </a:r>
            <a:r>
              <a:rPr lang="zh-CN" altLang="en-US" sz="2000" b="1">
                <a:ea typeface="宋体" pitchFamily="2" charset="-122"/>
              </a:rPr>
              <a:t>开启式</a:t>
            </a:r>
          </a:p>
          <a:p>
            <a:pPr eaLnBrk="1" hangingPunct="1"/>
            <a:r>
              <a:rPr lang="en-US" altLang="zh-CN" sz="2000" b="1">
                <a:ea typeface="宋体" pitchFamily="2" charset="-122"/>
              </a:rPr>
              <a:t>     H-</a:t>
            </a:r>
            <a:r>
              <a:rPr lang="zh-CN" altLang="en-US" sz="2000" b="1">
                <a:ea typeface="宋体" pitchFamily="2" charset="-122"/>
              </a:rPr>
              <a:t>保护式</a:t>
            </a:r>
          </a:p>
          <a:p>
            <a:pPr eaLnBrk="1" hangingPunct="1"/>
            <a:r>
              <a:rPr lang="en-US" altLang="zh-CN" sz="2000" b="1">
                <a:ea typeface="宋体" pitchFamily="2" charset="-122"/>
              </a:rPr>
              <a:t>     S-</a:t>
            </a:r>
            <a:r>
              <a:rPr lang="zh-CN" altLang="en-US" sz="2000" b="1">
                <a:ea typeface="宋体" pitchFamily="2" charset="-122"/>
              </a:rPr>
              <a:t>防水式</a:t>
            </a:r>
          </a:p>
          <a:p>
            <a:pPr eaLnBrk="1" hangingPunct="1"/>
            <a:r>
              <a:rPr lang="en-US" altLang="zh-CN" sz="2000" b="1">
                <a:ea typeface="宋体" pitchFamily="2" charset="-122"/>
              </a:rPr>
              <a:t>     F-</a:t>
            </a:r>
            <a:r>
              <a:rPr lang="zh-CN" altLang="en-US" sz="2000" b="1">
                <a:ea typeface="宋体" pitchFamily="2" charset="-122"/>
              </a:rPr>
              <a:t>防腐式</a:t>
            </a:r>
          </a:p>
          <a:p>
            <a:pPr eaLnBrk="1" hangingPunct="1"/>
            <a:r>
              <a:rPr lang="en-US" altLang="zh-CN" sz="2000" b="1">
                <a:ea typeface="宋体" pitchFamily="2" charset="-122"/>
              </a:rPr>
              <a:t>     J-</a:t>
            </a:r>
            <a:r>
              <a:rPr lang="zh-CN" altLang="en-US" sz="2000" b="1">
                <a:ea typeface="宋体" pitchFamily="2" charset="-122"/>
              </a:rPr>
              <a:t>紧急式</a:t>
            </a:r>
          </a:p>
          <a:p>
            <a:pPr eaLnBrk="1" hangingPunct="1"/>
            <a:r>
              <a:rPr lang="en-US" altLang="zh-CN" sz="2000" b="1">
                <a:ea typeface="宋体" pitchFamily="2" charset="-122"/>
              </a:rPr>
              <a:t>     D-</a:t>
            </a:r>
            <a:r>
              <a:rPr lang="zh-CN" altLang="en-US" sz="2000" b="1">
                <a:ea typeface="宋体" pitchFamily="2" charset="-122"/>
              </a:rPr>
              <a:t>带指示灯式</a:t>
            </a:r>
          </a:p>
          <a:p>
            <a:pPr eaLnBrk="1" hangingPunct="1"/>
            <a:r>
              <a:rPr lang="en-US" altLang="zh-CN" sz="2000" b="1">
                <a:ea typeface="宋体" pitchFamily="2" charset="-122"/>
              </a:rPr>
              <a:t>     X-</a:t>
            </a:r>
            <a:r>
              <a:rPr lang="zh-CN" altLang="en-US" sz="2000" b="1">
                <a:ea typeface="宋体" pitchFamily="2" charset="-122"/>
              </a:rPr>
              <a:t>旋钮式</a:t>
            </a:r>
          </a:p>
          <a:p>
            <a:pPr eaLnBrk="1" hangingPunct="1"/>
            <a:r>
              <a:rPr lang="en-US" altLang="zh-CN" sz="2000" b="1">
                <a:ea typeface="宋体" pitchFamily="2" charset="-122"/>
              </a:rPr>
              <a:t>     Y-</a:t>
            </a:r>
            <a:r>
              <a:rPr lang="zh-CN" altLang="en-US" sz="2000" b="1">
                <a:ea typeface="宋体" pitchFamily="2" charset="-122"/>
              </a:rPr>
              <a:t>钥匙式。</a:t>
            </a:r>
            <a:endParaRPr lang="zh-CN" altLang="en-US" sz="2000">
              <a:ea typeface="宋体" pitchFamily="2" charset="-122"/>
            </a:endParaRPr>
          </a:p>
        </p:txBody>
      </p:sp>
    </p:spTree>
    <p:extLst>
      <p:ext uri="{BB962C8B-B14F-4D97-AF65-F5344CB8AC3E}">
        <p14:creationId xmlns:p14="http://schemas.microsoft.com/office/powerpoint/2010/main" val="13016079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3716338"/>
            <a:ext cx="2132012" cy="256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2"/>
          <p:cNvSpPr>
            <a:spLocks noGrp="1" noChangeArrowheads="1"/>
          </p:cNvSpPr>
          <p:nvPr>
            <p:ph type="body" idx="1"/>
          </p:nvPr>
        </p:nvSpPr>
        <p:spPr>
          <a:xfrm>
            <a:off x="468313" y="1052513"/>
            <a:ext cx="6119812" cy="3024187"/>
          </a:xfrm>
        </p:spPr>
        <p:txBody>
          <a:bodyPr>
            <a:noAutofit/>
          </a:bodyPr>
          <a:lstStyle/>
          <a:p>
            <a:pPr>
              <a:lnSpc>
                <a:spcPct val="90000"/>
              </a:lnSpc>
              <a:buNone/>
            </a:pPr>
            <a:r>
              <a:rPr lang="zh-CN" altLang="zh-CN" sz="2000" dirty="0">
                <a:solidFill>
                  <a:schemeClr val="tx1"/>
                </a:solidFill>
                <a:latin typeface="宋体" pitchFamily="2" charset="-122"/>
                <a:ea typeface="宋体" pitchFamily="2" charset="-122"/>
              </a:rPr>
              <a:t>熔断器</a:t>
            </a:r>
          </a:p>
          <a:p>
            <a:pPr>
              <a:lnSpc>
                <a:spcPct val="90000"/>
              </a:lnSpc>
              <a:buNone/>
            </a:pPr>
            <a:r>
              <a:rPr lang="zh-CN" altLang="en-US" sz="2000" dirty="0">
                <a:solidFill>
                  <a:schemeClr val="tx1"/>
                </a:solidFill>
                <a:latin typeface="宋体" pitchFamily="2" charset="-122"/>
                <a:ea typeface="宋体" pitchFamily="2" charset="-122"/>
              </a:rPr>
              <a:t>          </a:t>
            </a:r>
            <a:r>
              <a:rPr lang="zh-CN" altLang="zh-CN" sz="2000" dirty="0">
                <a:solidFill>
                  <a:schemeClr val="tx1"/>
                </a:solidFill>
                <a:latin typeface="宋体" pitchFamily="2" charset="-122"/>
                <a:ea typeface="宋体" pitchFamily="2" charset="-122"/>
              </a:rPr>
              <a:t>熔断器在电力拖动系统中是用来作短路保护的器件。使用时，熔断器应串联在所保护的电路中。当电路发生短路故障时，通过熔断器的电流达到或超过某一规定值，以其自身产生的热量使熔体熔断而自动切断电路，起到保护作用。</a:t>
            </a:r>
          </a:p>
          <a:p>
            <a:pPr>
              <a:lnSpc>
                <a:spcPct val="90000"/>
              </a:lnSpc>
              <a:buNone/>
            </a:pPr>
            <a:r>
              <a:rPr lang="zh-CN" altLang="zh-CN" sz="2000" dirty="0">
                <a:solidFill>
                  <a:schemeClr val="tx1"/>
                </a:solidFill>
                <a:latin typeface="宋体" pitchFamily="2" charset="-122"/>
                <a:ea typeface="宋体" pitchFamily="2" charset="-122"/>
              </a:rPr>
              <a:t>   </a:t>
            </a:r>
            <a:r>
              <a:rPr lang="zh-CN" altLang="en-US" sz="2000" dirty="0">
                <a:solidFill>
                  <a:schemeClr val="tx1"/>
                </a:solidFill>
                <a:latin typeface="宋体" pitchFamily="2" charset="-122"/>
                <a:ea typeface="宋体" pitchFamily="2" charset="-122"/>
              </a:rPr>
              <a:t>      </a:t>
            </a:r>
            <a:r>
              <a:rPr lang="zh-CN" altLang="zh-CN" sz="2000" dirty="0">
                <a:solidFill>
                  <a:schemeClr val="tx1"/>
                </a:solidFill>
                <a:latin typeface="宋体" pitchFamily="2" charset="-122"/>
                <a:ea typeface="宋体" pitchFamily="2" charset="-122"/>
              </a:rPr>
              <a:t> 熔断器的种类很多，按结构形式可分为插入式熔断器、螺旋式熔断器、封闭式熔断器、快速熔断器和自复式熔断器等类型。</a:t>
            </a:r>
          </a:p>
        </p:txBody>
      </p:sp>
      <p:sp>
        <p:nvSpPr>
          <p:cNvPr id="10244" name="Rectangle 4"/>
          <p:cNvSpPr>
            <a:spLocks noChangeArrowheads="1"/>
          </p:cNvSpPr>
          <p:nvPr/>
        </p:nvSpPr>
        <p:spPr bwMode="auto">
          <a:xfrm>
            <a:off x="250825" y="428625"/>
            <a:ext cx="165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zh-CN" altLang="en-US" sz="2800" b="1">
                <a:solidFill>
                  <a:srgbClr val="FFFF00"/>
                </a:solidFill>
                <a:ea typeface="宋体" pitchFamily="2" charset="-122"/>
              </a:rPr>
              <a:t>知识链接</a:t>
            </a:r>
            <a:r>
              <a:rPr lang="zh-CN" altLang="en-US">
                <a:ea typeface="宋体" pitchFamily="2" charset="-122"/>
              </a:rPr>
              <a:t> </a:t>
            </a:r>
          </a:p>
        </p:txBody>
      </p:sp>
      <p:sp>
        <p:nvSpPr>
          <p:cNvPr id="10245" name="Rectangle 5"/>
          <p:cNvSpPr>
            <a:spLocks noGrp="1" noChangeArrowheads="1"/>
          </p:cNvSpPr>
          <p:nvPr>
            <p:ph type="title"/>
          </p:nvPr>
        </p:nvSpPr>
        <p:spPr>
          <a:xfrm>
            <a:off x="179388" y="333375"/>
            <a:ext cx="8785225" cy="609600"/>
          </a:xfrm>
          <a:noFill/>
        </p:spPr>
        <p:txBody>
          <a:bodyPr>
            <a:normAutofit fontScale="90000"/>
          </a:bodyPr>
          <a:lstStyle/>
          <a:p>
            <a:pPr eaLnBrk="1" hangingPunct="1"/>
            <a:r>
              <a:rPr lang="en-US" altLang="en-US" smtClean="0"/>
              <a:t>工作任务</a:t>
            </a:r>
            <a:r>
              <a:rPr lang="en-US" altLang="zh-CN" smtClean="0">
                <a:ea typeface="宋体" pitchFamily="2" charset="-122"/>
              </a:rPr>
              <a:t>1</a:t>
            </a:r>
            <a:r>
              <a:rPr lang="en-US" altLang="en-US" smtClean="0"/>
              <a:t>  全压起动控制</a:t>
            </a:r>
            <a:endParaRPr lang="ko-KR" altLang="en-US" smtClean="0">
              <a:ea typeface="Gulim" pitchFamily="34" charset="-127"/>
            </a:endParaRPr>
          </a:p>
        </p:txBody>
      </p:sp>
      <p:pic>
        <p:nvPicPr>
          <p:cNvPr id="1024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025" y="1584325"/>
            <a:ext cx="2339975"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9475" y="4076700"/>
            <a:ext cx="5203825"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33438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468313" y="1052513"/>
            <a:ext cx="6119812" cy="792162"/>
          </a:xfrm>
        </p:spPr>
        <p:txBody>
          <a:bodyPr/>
          <a:lstStyle/>
          <a:p>
            <a:pPr eaLnBrk="1" hangingPunct="1">
              <a:lnSpc>
                <a:spcPct val="80000"/>
              </a:lnSpc>
              <a:buFont typeface="Wingdings" pitchFamily="2" charset="2"/>
              <a:buNone/>
            </a:pPr>
            <a:r>
              <a:rPr lang="zh-CN" altLang="zh-CN" smtClean="0">
                <a:solidFill>
                  <a:schemeClr val="tx1"/>
                </a:solidFill>
                <a:ea typeface="Gulim" pitchFamily="34" charset="-127"/>
              </a:rPr>
              <a:t>熔断器</a:t>
            </a:r>
          </a:p>
          <a:p>
            <a:pPr eaLnBrk="1" hangingPunct="1">
              <a:lnSpc>
                <a:spcPct val="80000"/>
              </a:lnSpc>
              <a:buFont typeface="Wingdings" pitchFamily="2" charset="2"/>
              <a:buNone/>
            </a:pPr>
            <a:r>
              <a:rPr lang="zh-CN" altLang="en-US" sz="2000" smtClean="0">
                <a:solidFill>
                  <a:schemeClr val="tx1"/>
                </a:solidFill>
                <a:ea typeface="Gulim" pitchFamily="34" charset="-127"/>
              </a:rPr>
              <a:t>          </a:t>
            </a:r>
            <a:endParaRPr lang="zh-CN" altLang="zh-CN" sz="2000" smtClean="0">
              <a:solidFill>
                <a:schemeClr val="tx1"/>
              </a:solidFill>
              <a:ea typeface="Gulim" pitchFamily="34" charset="-127"/>
            </a:endParaRPr>
          </a:p>
        </p:txBody>
      </p:sp>
      <p:sp>
        <p:nvSpPr>
          <p:cNvPr id="11267" name="Rectangle 4"/>
          <p:cNvSpPr>
            <a:spLocks noChangeArrowheads="1"/>
          </p:cNvSpPr>
          <p:nvPr/>
        </p:nvSpPr>
        <p:spPr bwMode="auto">
          <a:xfrm>
            <a:off x="250825" y="428625"/>
            <a:ext cx="165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zh-CN" altLang="en-US" sz="2800" b="1">
                <a:solidFill>
                  <a:srgbClr val="FFFF00"/>
                </a:solidFill>
                <a:ea typeface="宋体" pitchFamily="2" charset="-122"/>
              </a:rPr>
              <a:t>知识链接</a:t>
            </a:r>
            <a:r>
              <a:rPr lang="zh-CN" altLang="en-US">
                <a:ea typeface="宋体" pitchFamily="2" charset="-122"/>
              </a:rPr>
              <a:t> </a:t>
            </a:r>
          </a:p>
        </p:txBody>
      </p:sp>
      <p:sp>
        <p:nvSpPr>
          <p:cNvPr id="11268" name="Rectangle 5"/>
          <p:cNvSpPr>
            <a:spLocks noGrp="1" noChangeArrowheads="1"/>
          </p:cNvSpPr>
          <p:nvPr>
            <p:ph type="title"/>
          </p:nvPr>
        </p:nvSpPr>
        <p:spPr>
          <a:xfrm>
            <a:off x="179388" y="333375"/>
            <a:ext cx="8785225" cy="609600"/>
          </a:xfrm>
          <a:noFill/>
        </p:spPr>
        <p:txBody>
          <a:bodyPr>
            <a:normAutofit fontScale="90000"/>
          </a:bodyPr>
          <a:lstStyle/>
          <a:p>
            <a:pPr eaLnBrk="1" hangingPunct="1"/>
            <a:r>
              <a:rPr lang="en-US" altLang="en-US" smtClean="0"/>
              <a:t>工作任务</a:t>
            </a:r>
            <a:r>
              <a:rPr lang="en-US" altLang="zh-CN" smtClean="0">
                <a:ea typeface="宋体" pitchFamily="2" charset="-122"/>
              </a:rPr>
              <a:t>1</a:t>
            </a:r>
            <a:r>
              <a:rPr lang="en-US" altLang="en-US" smtClean="0"/>
              <a:t>  全压起动控制</a:t>
            </a:r>
            <a:endParaRPr lang="ko-KR" altLang="en-US" smtClean="0">
              <a:ea typeface="Gulim" pitchFamily="34" charset="-127"/>
            </a:endParaRPr>
          </a:p>
        </p:txBody>
      </p:sp>
      <p:pic>
        <p:nvPicPr>
          <p:cNvPr id="1126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3284538"/>
            <a:ext cx="5364162"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Rectangle 9"/>
          <p:cNvSpPr>
            <a:spLocks noChangeArrowheads="1"/>
          </p:cNvSpPr>
          <p:nvPr/>
        </p:nvSpPr>
        <p:spPr bwMode="auto">
          <a:xfrm>
            <a:off x="395288" y="1412875"/>
            <a:ext cx="8459787"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266700"/>
            <a:r>
              <a:rPr lang="zh-CN" altLang="en-US" sz="2000" b="1" dirty="0">
                <a:ea typeface="宋体" pitchFamily="2" charset="-122"/>
              </a:rPr>
              <a:t>快速熔断器</a:t>
            </a:r>
          </a:p>
          <a:p>
            <a:pPr indent="266700"/>
            <a:r>
              <a:rPr lang="zh-CN" altLang="en-US" sz="2000" b="1" dirty="0">
                <a:ea typeface="宋体" pitchFamily="2" charset="-122"/>
              </a:rPr>
              <a:t>        快速熔断器是在</a:t>
            </a:r>
            <a:r>
              <a:rPr lang="en-US" altLang="zh-CN" sz="2000" b="1" dirty="0">
                <a:ea typeface="宋体" pitchFamily="2" charset="-122"/>
              </a:rPr>
              <a:t>RL1</a:t>
            </a:r>
            <a:r>
              <a:rPr lang="zh-CN" altLang="en-US" sz="2000" b="1" dirty="0">
                <a:ea typeface="宋体" pitchFamily="2" charset="-122"/>
              </a:rPr>
              <a:t>系列螺旋式熔断器的基础上，为保护硅半导体元件而设计的，其结构与</a:t>
            </a:r>
            <a:r>
              <a:rPr lang="en-US" altLang="zh-CN" sz="2000" b="1" dirty="0">
                <a:ea typeface="宋体" pitchFamily="2" charset="-122"/>
              </a:rPr>
              <a:t>RL1</a:t>
            </a:r>
            <a:r>
              <a:rPr lang="zh-CN" altLang="en-US" sz="2000" b="1" dirty="0">
                <a:ea typeface="宋体" pitchFamily="2" charset="-122"/>
              </a:rPr>
              <a:t>系列完全相同。常用的型号有</a:t>
            </a:r>
            <a:r>
              <a:rPr lang="en-US" altLang="zh-CN" sz="2000" b="1" dirty="0">
                <a:ea typeface="宋体" pitchFamily="2" charset="-122"/>
              </a:rPr>
              <a:t>RLS</a:t>
            </a:r>
            <a:r>
              <a:rPr lang="zh-CN" altLang="en-US" sz="2000" b="1" dirty="0">
                <a:ea typeface="宋体" pitchFamily="2" charset="-122"/>
              </a:rPr>
              <a:t>系列、</a:t>
            </a:r>
            <a:r>
              <a:rPr lang="en-US" altLang="zh-CN" sz="2000" b="1" dirty="0">
                <a:ea typeface="宋体" pitchFamily="2" charset="-122"/>
              </a:rPr>
              <a:t>RS0</a:t>
            </a:r>
            <a:r>
              <a:rPr lang="zh-CN" altLang="en-US" sz="2000" b="1" dirty="0">
                <a:ea typeface="宋体" pitchFamily="2" charset="-122"/>
              </a:rPr>
              <a:t>系列等，</a:t>
            </a:r>
            <a:r>
              <a:rPr lang="en-US" altLang="zh-CN" sz="2000" b="1" dirty="0">
                <a:ea typeface="宋体" pitchFamily="2" charset="-122"/>
              </a:rPr>
              <a:t>RLS</a:t>
            </a:r>
            <a:r>
              <a:rPr lang="zh-CN" altLang="en-US" sz="2000" b="1" dirty="0">
                <a:ea typeface="宋体" pitchFamily="2" charset="-122"/>
              </a:rPr>
              <a:t>系列主要用于小容量硅元件及其成套装置的短路保护；</a:t>
            </a:r>
            <a:r>
              <a:rPr lang="en-US" altLang="zh-CN" sz="2000" b="1" dirty="0">
                <a:ea typeface="宋体" pitchFamily="2" charset="-122"/>
              </a:rPr>
              <a:t>RS0</a:t>
            </a:r>
            <a:r>
              <a:rPr lang="zh-CN" altLang="en-US" sz="2000" b="1" dirty="0">
                <a:ea typeface="宋体" pitchFamily="2" charset="-122"/>
              </a:rPr>
              <a:t>系列主要用于大容量晶闸管元件的短路保护。</a:t>
            </a:r>
          </a:p>
        </p:txBody>
      </p:sp>
      <p:sp>
        <p:nvSpPr>
          <p:cNvPr id="11271" name="Rectangle 10"/>
          <p:cNvSpPr>
            <a:spLocks noChangeArrowheads="1"/>
          </p:cNvSpPr>
          <p:nvPr/>
        </p:nvSpPr>
        <p:spPr bwMode="auto">
          <a:xfrm>
            <a:off x="395288" y="3068638"/>
            <a:ext cx="3240087"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a:ea typeface="宋体" pitchFamily="2" charset="-122"/>
              </a:rPr>
              <a:t>自复式熔断器</a:t>
            </a:r>
          </a:p>
          <a:p>
            <a:r>
              <a:rPr lang="zh-CN" altLang="en-US" sz="2000" b="1">
                <a:ea typeface="宋体" pitchFamily="2" charset="-122"/>
              </a:rPr>
              <a:t>        应用非线性电阻元件制成</a:t>
            </a:r>
            <a:r>
              <a:rPr lang="en-US" altLang="zh-CN" sz="2000" b="1">
                <a:ea typeface="宋体" pitchFamily="2" charset="-122"/>
              </a:rPr>
              <a:t>(</a:t>
            </a:r>
            <a:r>
              <a:rPr lang="zh-CN" altLang="en-US" sz="2000" b="1">
                <a:ea typeface="宋体" pitchFamily="2" charset="-122"/>
              </a:rPr>
              <a:t>如金属钠、特殊合金等</a:t>
            </a:r>
            <a:r>
              <a:rPr lang="en-US" altLang="zh-CN" sz="2000" b="1">
                <a:ea typeface="宋体" pitchFamily="2" charset="-122"/>
              </a:rPr>
              <a:t>)</a:t>
            </a:r>
            <a:r>
              <a:rPr lang="zh-CN" altLang="en-US" sz="2000" b="1">
                <a:ea typeface="宋体" pitchFamily="2" charset="-122"/>
              </a:rPr>
              <a:t>，其结构如图</a:t>
            </a:r>
            <a:r>
              <a:rPr lang="en-US" altLang="zh-CN" sz="2000" b="1">
                <a:ea typeface="宋体" pitchFamily="2" charset="-122"/>
              </a:rPr>
              <a:t>1-9</a:t>
            </a:r>
            <a:r>
              <a:rPr lang="zh-CN" altLang="en-US" sz="2000" b="1">
                <a:ea typeface="宋体" pitchFamily="2" charset="-122"/>
              </a:rPr>
              <a:t>所示。自复式熔断器的优点是动作快，能反复使用，无需备用熔体。缺点是它不能真正分断电路，只能利用高阻闭塞电路，故常与自动开关串联使用，以提高组合分断性能。 </a:t>
            </a:r>
          </a:p>
        </p:txBody>
      </p:sp>
    </p:spTree>
    <p:extLst>
      <p:ext uri="{BB962C8B-B14F-4D97-AF65-F5344CB8AC3E}">
        <p14:creationId xmlns:p14="http://schemas.microsoft.com/office/powerpoint/2010/main" val="365243999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24393"/>
  <p:tag name="KSO_WM_CHIP_COLORING" val="1"/>
</p:tagLst>
</file>

<file path=ppt/tags/tag10.xml><?xml version="1.0" encoding="utf-8"?>
<p:tagLst xmlns:a="http://schemas.openxmlformats.org/drawingml/2006/main" xmlns:r="http://schemas.openxmlformats.org/officeDocument/2006/relationships" xmlns:p="http://schemas.openxmlformats.org/presentationml/2006/main">
  <p:tag name="KSO_WM_UNIT_SUBTYPE" val="t"/>
  <p:tag name="KSO_WM_TEMPLATE_CATEGORY" val="chip"/>
  <p:tag name="KSO_WM_TEMPLATE_INDEX" val="20224393"/>
  <p:tag name="KSO_WM_UNIT_TYPE" val="i"/>
  <p:tag name="KSO_WM_UNIT_INDEX" val="1"/>
  <p:tag name="KSO_WM_UNIT_ID" val="chip20224393_11*i*1"/>
  <p:tag name="KSO_WM_BEAUTIFY_FLAG" val="#wm#"/>
  <p:tag name="KSO_WM_TAG_VERSION" val="1.0"/>
  <p:tag name="KSO_WM_CHIP_GROUPID" val="62de61fdc23dfd8dd4a344cb"/>
  <p:tag name="KSO_WM_CHIP_XID" val="62de62fdc23dfd8dd4a36210"/>
  <p:tag name="KSO_WM_UNIT_DEC_AREA_ID" val="f93af71c826a414586f9d81e68b2daa9"/>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280f5413423f48ad9a8f480170da6a9f"/>
</p:tagLst>
</file>

<file path=ppt/tags/tag1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1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1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17.xml><?xml version="1.0" encoding="utf-8"?>
<p:tagLst xmlns:a="http://schemas.openxmlformats.org/drawingml/2006/main" xmlns:r="http://schemas.openxmlformats.org/officeDocument/2006/relationships" xmlns:p="http://schemas.openxmlformats.org/presentationml/2006/main">
  <p:tag name="KSO_WM_UNIT_SUBTYPE" val="v"/>
  <p:tag name="KSO_WM_TEMPLATE_CATEGORY" val="chip"/>
  <p:tag name="KSO_WM_TEMPLATE_INDEX" val="20224393"/>
  <p:tag name="KSO_WM_UNIT_TYPE" val="i"/>
  <p:tag name="KSO_WM_UNIT_INDEX" val="1"/>
  <p:tag name="KSO_WM_UNIT_ID" val="chip20224393_9*i*1"/>
  <p:tag name="KSO_WM_BEAUTIFY_FLAG" val="#wm#"/>
  <p:tag name="KSO_WM_TAG_VERSION" val="1.0"/>
  <p:tag name="KSO_WM_CHIP_GROUPID" val="62de61fdc23dfd8dd4a344cb"/>
  <p:tag name="KSO_WM_CHIP_XID" val="62de62fdc23dfd8dd4a36245"/>
  <p:tag name="KSO_WM_UNIT_DEC_AREA_ID" val="281a35eb43424ddf953a900ac516f1fd"/>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eb72d4fa8a246e7bc13ec4895f84807"/>
</p:tagLst>
</file>

<file path=ppt/tags/tag18.xml><?xml version="1.0" encoding="utf-8"?>
<p:tagLst xmlns:a="http://schemas.openxmlformats.org/drawingml/2006/main" xmlns:r="http://schemas.openxmlformats.org/officeDocument/2006/relationships" xmlns:p="http://schemas.openxmlformats.org/presentationml/2006/main">
  <p:tag name="KSO_WM_UNIT_SUBTYPE" val="t"/>
  <p:tag name="KSO_WM_TEMPLATE_CATEGORY" val="chip"/>
  <p:tag name="KSO_WM_TEMPLATE_INDEX" val="20224393"/>
  <p:tag name="KSO_WM_UNIT_TYPE" val="i"/>
  <p:tag name="KSO_WM_UNIT_INDEX" val="1"/>
  <p:tag name="KSO_WM_UNIT_ID" val="chip20224393_10*i*1"/>
  <p:tag name="KSO_WM_BEAUTIFY_FLAG" val="#wm#"/>
  <p:tag name="KSO_WM_TAG_VERSION" val="1.0"/>
  <p:tag name="KSO_WM_CHIP_GROUPID" val="62de61fdc23dfd8dd4a344cb"/>
  <p:tag name="KSO_WM_CHIP_XID" val="62de62fdc23dfd8dd4a361f4"/>
  <p:tag name="KSO_WM_UNIT_DEC_AREA_ID" val="9c71a8c158e449d896ed093bcfc6a7cf"/>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51af5b5439954e23b746ce31ab3efcbf"/>
</p:tagLst>
</file>

<file path=ppt/tags/tag19.xml><?xml version="1.0" encoding="utf-8"?>
<p:tagLst xmlns:a="http://schemas.openxmlformats.org/drawingml/2006/main" xmlns:r="http://schemas.openxmlformats.org/officeDocument/2006/relationships" xmlns:p="http://schemas.openxmlformats.org/presentationml/2006/main">
  <p:tag name="KSO_WM_UNIT_SUBTYPE" val="t"/>
  <p:tag name="KSO_WM_TEMPLATE_CATEGORY" val="chip"/>
  <p:tag name="KSO_WM_TEMPLATE_INDEX" val="20224393"/>
  <p:tag name="KSO_WM_UNIT_TYPE" val="i"/>
  <p:tag name="KSO_WM_UNIT_INDEX" val="1"/>
  <p:tag name="KSO_WM_UNIT_ID" val="chip20224393_11*i*1"/>
  <p:tag name="KSO_WM_BEAUTIFY_FLAG" val="#wm#"/>
  <p:tag name="KSO_WM_TAG_VERSION" val="1.0"/>
  <p:tag name="KSO_WM_CHIP_GROUPID" val="62de61fdc23dfd8dd4a344cb"/>
  <p:tag name="KSO_WM_CHIP_XID" val="62de62fdc23dfd8dd4a36210"/>
  <p:tag name="KSO_WM_UNIT_DEC_AREA_ID" val="f93af71c826a414586f9d81e68b2daa9"/>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280f5413423f48ad9a8f480170da6a9f"/>
</p:tagLst>
</file>

<file path=ppt/tags/tag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2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2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2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2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4.xml><?xml version="1.0" encoding="utf-8"?>
<p:tagLst xmlns:a="http://schemas.openxmlformats.org/drawingml/2006/main" xmlns:r="http://schemas.openxmlformats.org/officeDocument/2006/relationships" xmlns:p="http://schemas.openxmlformats.org/presentationml/2006/main">
  <p:tag name="KSO_WM_UNIT_SUBTYPE" val="v"/>
  <p:tag name="KSO_WM_TEMPLATE_CATEGORY" val="chip"/>
  <p:tag name="KSO_WM_TEMPLATE_INDEX" val="20224393"/>
  <p:tag name="KSO_WM_UNIT_TYPE" val="i"/>
  <p:tag name="KSO_WM_UNIT_INDEX" val="1"/>
  <p:tag name="KSO_WM_UNIT_ID" val="chip20224393_13*i*1"/>
  <p:tag name="KSO_WM_BEAUTIFY_FLAG" val="#wm#"/>
  <p:tag name="KSO_WM_TAG_VERSION" val="1.0"/>
  <p:tag name="KSO_WM_CHIP_GROUPID" val="62de61fdc23dfd8dd4a344cb"/>
  <p:tag name="KSO_WM_CHIP_XID" val="62de62fdc23dfd8dd4a36018"/>
  <p:tag name="KSO_WM_UNIT_DEC_AREA_ID" val="af8564dae8dd4f3c973393604e1c3072"/>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a7f6b52b8ea454486ca7a2ff3c3b410"/>
</p:tagLst>
</file>

<file path=ppt/tags/tag25.xml><?xml version="1.0" encoding="utf-8"?>
<p:tagLst xmlns:a="http://schemas.openxmlformats.org/drawingml/2006/main" xmlns:r="http://schemas.openxmlformats.org/officeDocument/2006/relationships" xmlns:p="http://schemas.openxmlformats.org/presentationml/2006/main">
  <p:tag name="KSO_WM_UNIT_SUBTYPE" val="u"/>
  <p:tag name="KSO_WM_TEMPLATE_CATEGORY" val="chip"/>
  <p:tag name="KSO_WM_TEMPLATE_INDEX" val="20224393"/>
  <p:tag name="KSO_WM_UNIT_TYPE" val="i"/>
  <p:tag name="KSO_WM_UNIT_INDEX" val="1"/>
  <p:tag name="KSO_WM_UNIT_ID" val="chip20224393_14*i*1"/>
  <p:tag name="KSO_WM_BEAUTIFY_FLAG" val="#wm#"/>
  <p:tag name="KSO_WM_TAG_VERSION" val="1.0"/>
  <p:tag name="KSO_WM_CHIP_GROUPID" val="62de61fdc23dfd8dd4a344cb"/>
  <p:tag name="KSO_WM_CHIP_XID" val="62de62fdc23dfd8dd4a35fcd"/>
  <p:tag name="KSO_WM_UNIT_DEC_AREA_ID" val="ba18ffb090d341c182bdcd4e05b22814"/>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01cc8ad121f546ab870516a1228e839d"/>
</p:tagLst>
</file>

<file path=ppt/tags/tag26.xml><?xml version="1.0" encoding="utf-8"?>
<p:tagLst xmlns:a="http://schemas.openxmlformats.org/drawingml/2006/main" xmlns:r="http://schemas.openxmlformats.org/officeDocument/2006/relationships" xmlns:p="http://schemas.openxmlformats.org/presentationml/2006/main">
  <p:tag name="KSO_WM_UNIT_SUBTYPE" val="u"/>
  <p:tag name="KSO_WM_TEMPLATE_CATEGORY" val="chip"/>
  <p:tag name="KSO_WM_TEMPLATE_INDEX" val="20224393"/>
  <p:tag name="KSO_WM_UNIT_TYPE" val="i"/>
  <p:tag name="KSO_WM_UNIT_INDEX" val="1"/>
  <p:tag name="KSO_WM_UNIT_ID" val="chip20224393_15*i*1"/>
  <p:tag name="KSO_WM_BEAUTIFY_FLAG" val="#wm#"/>
  <p:tag name="KSO_WM_TAG_VERSION" val="1.0"/>
  <p:tag name="KSO_WM_CHIP_GROUPID" val="62de61fdc23dfd8dd4a344cb"/>
  <p:tag name="KSO_WM_CHIP_XID" val="62de62fdc23dfd8dd4a35ff8"/>
  <p:tag name="KSO_WM_UNIT_DEC_AREA_ID" val="764c90f54ab24cd5bf201aed9534c1b4"/>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22df92c6dc02453cb60cde5adfeeae17"/>
</p:tagLst>
</file>

<file path=ppt/tags/tag2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2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2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3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添加副标题"/>
  <p:tag name="KSO_WM_UNIT_NOCLEAR" val="0"/>
  <p:tag name="KSO_WM_UNIT_VALUE" val="52"/>
  <p:tag name="KSO_WM_UNIT_HIGHLIGHT" val="0"/>
  <p:tag name="KSO_WM_UNIT_COMPATIBLE" val="0"/>
  <p:tag name="KSO_WM_UNIT_DIAGRAM_ISNUMVISUAL" val="0"/>
  <p:tag name="KSO_WM_UNIT_DIAGRAM_ISREFERUNIT" val="0"/>
  <p:tag name="KSO_WM_UNIT_TYPE" val="b"/>
  <p:tag name="KSO_WM_UNIT_INDEX" val="1"/>
  <p:tag name="KSO_WM_UNIT_ID" val="custom20224393_1*b*1"/>
  <p:tag name="KSO_WM_TEMPLATE_CATEGORY" val="custom"/>
  <p:tag name="KSO_WM_TEMPLATE_INDEX" val="20224393"/>
  <p:tag name="KSO_WM_UNIT_LAYERLEVEL" val="1"/>
  <p:tag name="KSO_WM_TAG_VERSION" val="1.0"/>
  <p:tag name="KSO_WM_BEAUTIFY_FLAG" val="#wm#"/>
  <p:tag name="KSO_WM_UNIT_DEFAULT_FONT" val="20;24;2"/>
  <p:tag name="KSO_WM_UNIT_BLOCK" val="0"/>
  <p:tag name="KSO_WM_UNIT_DEC_AREA_ID" val="a705e6c0ff4147f286ad66d42059d31f"/>
  <p:tag name="KSO_WM_CHIP_GROUPID" val="612dfa25eaa89fd2fb383638"/>
  <p:tag name="KSO_WM_CHIP_XID" val="612dfa25eaa89fd2fb383639"/>
  <p:tag name="KSO_WM_CHIP_FILLAREA_FILL_RULE" val="{&quot;fill_align&quot;:&quot;cb&quot;,&quot;fill_mode&quot;:&quot;adaptive&quot;,&quot;sacle_strategy&quot;:&quot;smart&quot;}"/>
  <p:tag name="KSO_WM_ASSEMBLE_CHIP_INDEX" val="2f5da9f5a31b44089870f3d4ead1a8e2"/>
  <p:tag name="KSO_WM_UNIT_TEXT_FILL_FORE_SCHEMECOLOR_INDEX_BRIGHTNESS" val="0"/>
  <p:tag name="KSO_WM_UNIT_TEXT_FILL_FORE_SCHEMECOLOR_INDEX" val="5"/>
  <p:tag name="KSO_WM_UNIT_TEXT_FILL_TYPE" val="1"/>
  <p:tag name="KSO_WM_TEMPLATE_ASSEMBLE_XID" val="62de7141c23dfd8dd4a41e57"/>
  <p:tag name="KSO_WM_TEMPLATE_ASSEMBLE_GROUPID" val="62de61fdc23dfd8dd4a344cb"/>
</p:tagLst>
</file>

<file path=ppt/tags/tag3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感谢观看"/>
  <p:tag name="KSO_WM_UNIT_NOCLEAR" val="0"/>
  <p:tag name="KSO_WM_UNIT_VALUE" val="5"/>
  <p:tag name="KSO_WM_UNIT_HIGHLIGHT" val="0"/>
  <p:tag name="KSO_WM_UNIT_COMPATIBLE" val="0"/>
  <p:tag name="KSO_WM_UNIT_DIAGRAM_ISNUMVISUAL" val="0"/>
  <p:tag name="KSO_WM_UNIT_DIAGRAM_ISREFERUNIT" val="0"/>
  <p:tag name="KSO_WM_UNIT_TYPE" val="a"/>
  <p:tag name="KSO_WM_UNIT_INDEX" val="1"/>
  <p:tag name="KSO_WM_UNIT_ID" val="custom20224393_1*a*1"/>
  <p:tag name="KSO_WM_TEMPLATE_CATEGORY" val="custom"/>
  <p:tag name="KSO_WM_TEMPLATE_INDEX" val="20224393"/>
  <p:tag name="KSO_WM_UNIT_LAYERLEVEL" val="1"/>
  <p:tag name="KSO_WM_TAG_VERSION" val="1.0"/>
  <p:tag name="KSO_WM_BEAUTIFY_FLAG" val="#wm#"/>
  <p:tag name="KSO_WM_UNIT_DEFAULT_FONT" val="66;96;2"/>
  <p:tag name="KSO_WM_UNIT_BLOCK" val="0"/>
  <p:tag name="KSO_WM_UNIT_DEC_AREA_ID" val="40d46732cd3642638bdf989dedc98209"/>
  <p:tag name="KSO_WM_CHIP_GROUPID" val="612dfa25eaa89fd2fb383638"/>
  <p:tag name="KSO_WM_CHIP_XID" val="612dfa25eaa89fd2fb383639"/>
  <p:tag name="KSO_WM_CHIP_FILLAREA_FILL_RULE" val="{&quot;fill_align&quot;:&quot;cb&quot;,&quot;fill_mode&quot;:&quot;adaptive&quot;,&quot;sacle_strategy&quot;:&quot;smart&quot;}"/>
  <p:tag name="KSO_WM_ASSEMBLE_CHIP_INDEX" val="2f5da9f5a31b44089870f3d4ead1a8e2"/>
  <p:tag name="KSO_WM_UNIT_TEXT_FILL_FORE_SCHEMECOLOR_INDEX_BRIGHTNESS" val="0"/>
  <p:tag name="KSO_WM_UNIT_TEXT_FILL_FORE_SCHEMECOLOR_INDEX" val="5"/>
  <p:tag name="KSO_WM_UNIT_TEXT_FILL_TYPE" val="1"/>
  <p:tag name="KSO_WM_TEMPLATE_ASSEMBLE_XID" val="62de7141c23dfd8dd4a41e57"/>
  <p:tag name="KSO_WM_TEMPLATE_ASSEMBLE_GROUPID" val="62de61fdc23dfd8dd4a344cb"/>
</p:tagLst>
</file>

<file path=ppt/tags/tag32.xml><?xml version="1.0" encoding="utf-8"?>
<p:tagLst xmlns:a="http://schemas.openxmlformats.org/drawingml/2006/main" xmlns:r="http://schemas.openxmlformats.org/officeDocument/2006/relationships" xmlns:p="http://schemas.openxmlformats.org/presentationml/2006/main">
  <p:tag name="KSO_WM_UNIT_SUBTYPE" val="b"/>
  <p:tag name="KSO_WM_UNIT_PRESET_TEXT" val="演讲人姓名"/>
  <p:tag name="KSO_WM_UNIT_NOCLEAR" val="0"/>
  <p:tag name="KSO_WM_UNIT_VALUE" val="11"/>
  <p:tag name="KSO_WM_UNIT_HIGHLIGHT" val="0"/>
  <p:tag name="KSO_WM_UNIT_COMPATIBLE" val="0"/>
  <p:tag name="KSO_WM_UNIT_DIAGRAM_ISNUMVISUAL" val="0"/>
  <p:tag name="KSO_WM_UNIT_DIAGRAM_ISREFERUNIT" val="0"/>
  <p:tag name="KSO_WM_UNIT_TYPE" val="f"/>
  <p:tag name="KSO_WM_UNIT_INDEX" val="1"/>
  <p:tag name="KSO_WM_UNIT_ID" val="custom20224393_1*f*1"/>
  <p:tag name="KSO_WM_TEMPLATE_CATEGORY" val="custom"/>
  <p:tag name="KSO_WM_TEMPLATE_INDEX" val="20224393"/>
  <p:tag name="KSO_WM_UNIT_LAYERLEVEL" val="1"/>
  <p:tag name="KSO_WM_TAG_VERSION" val="1.0"/>
  <p:tag name="KSO_WM_BEAUTIFY_FLAG" val="#wm#"/>
  <p:tag name="KSO_WM_UNIT_DEFAULT_FONT" val="20;24;2"/>
  <p:tag name="KSO_WM_UNIT_BLOCK" val="0"/>
  <p:tag name="KSO_WM_UNIT_DEC_AREA_ID" val="700ee8ff60274c10a38ee5badbfe131b"/>
  <p:tag name="KSO_WM_CHIP_GROUPID" val="612dfa25eaa89fd2fb383638"/>
  <p:tag name="KSO_WM_CHIP_XID" val="612dfa25eaa89fd2fb383639"/>
  <p:tag name="KSO_WM_CHIP_FILLAREA_FILL_RULE" val="{&quot;fill_align&quot;:&quot;cb&quot;,&quot;fill_mode&quot;:&quot;adaptive&quot;,&quot;sacle_strategy&quot;:&quot;smart&quot;}"/>
  <p:tag name="KSO_WM_ASSEMBLE_CHIP_INDEX" val="2f5da9f5a31b44089870f3d4ead1a8e2"/>
  <p:tag name="KSO_WM_UNIT_TEXT_FILL_FORE_SCHEMECOLOR_INDEX_BRIGHTNESS" val="0"/>
  <p:tag name="KSO_WM_UNIT_TEXT_FILL_FORE_SCHEMECOLOR_INDEX" val="5"/>
  <p:tag name="KSO_WM_UNIT_TEXT_FILL_TYPE" val="1"/>
  <p:tag name="KSO_WM_TEMPLATE_ASSEMBLE_XID" val="62de7141c23dfd8dd4a41e57"/>
  <p:tag name="KSO_WM_TEMPLATE_ASSEMBLE_GROUPID" val="62de61fdc23dfd8dd4a344cb"/>
</p:tagLst>
</file>

<file path=ppt/tags/tag33.xml><?xml version="1.0" encoding="utf-8"?>
<p:tagLst xmlns:a="http://schemas.openxmlformats.org/drawingml/2006/main" xmlns:r="http://schemas.openxmlformats.org/officeDocument/2006/relationships" xmlns:p="http://schemas.openxmlformats.org/presentationml/2006/main">
  <p:tag name="KSO_WM_UNIT_SUBTYPE" val="v"/>
  <p:tag name="KSO_WM_TEMPLATE_CATEGORY" val="chip"/>
  <p:tag name="KSO_WM_TEMPLATE_INDEX" val="20224393"/>
  <p:tag name="KSO_WM_UNIT_TYPE" val="i"/>
  <p:tag name="KSO_WM_UNIT_INDEX" val="1"/>
  <p:tag name="KSO_WM_UNIT_ID" val="chip20224393_9*i*1"/>
  <p:tag name="KSO_WM_BEAUTIFY_FLAG" val="#wm#"/>
  <p:tag name="KSO_WM_TAG_VERSION" val="1.0"/>
  <p:tag name="KSO_WM_CHIP_GROUPID" val="62de61fdc23dfd8dd4a344cb"/>
  <p:tag name="KSO_WM_CHIP_XID" val="62de62fdc23dfd8dd4a36245"/>
  <p:tag name="KSO_WM_UNIT_DEC_AREA_ID" val="281a35eb43424ddf953a900ac516f1fd"/>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eb72d4fa8a246e7bc13ec4895f84807"/>
  <p:tag name="KSO_WM_SLIDE_BACKGROUND_TYPE" val="general"/>
</p:tagLst>
</file>

<file path=ppt/tags/tag34.xml><?xml version="1.0" encoding="utf-8"?>
<p:tagLst xmlns:a="http://schemas.openxmlformats.org/drawingml/2006/main" xmlns:r="http://schemas.openxmlformats.org/officeDocument/2006/relationships" xmlns:p="http://schemas.openxmlformats.org/presentationml/2006/main">
  <p:tag name="KSO_WM_UNIT_SUBTYPE" val="t"/>
  <p:tag name="KSO_WM_TEMPLATE_CATEGORY" val="chip"/>
  <p:tag name="KSO_WM_TEMPLATE_INDEX" val="20224393"/>
  <p:tag name="KSO_WM_UNIT_TYPE" val="i"/>
  <p:tag name="KSO_WM_UNIT_INDEX" val="1"/>
  <p:tag name="KSO_WM_UNIT_ID" val="chip20224393_10*i*1"/>
  <p:tag name="KSO_WM_BEAUTIFY_FLAG" val="#wm#"/>
  <p:tag name="KSO_WM_TAG_VERSION" val="1.0"/>
  <p:tag name="KSO_WM_CHIP_GROUPID" val="62de61fdc23dfd8dd4a344cb"/>
  <p:tag name="KSO_WM_CHIP_XID" val="62de62fdc23dfd8dd4a361f4"/>
  <p:tag name="KSO_WM_UNIT_DEC_AREA_ID" val="9c71a8c158e449d896ed093bcfc6a7cf"/>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51af5b5439954e23b746ce31ab3efcbf"/>
  <p:tag name="KSO_WM_SLIDE_BACKGROUND_TYPE" val="general"/>
</p:tagLst>
</file>

<file path=ppt/tags/tag35.xml><?xml version="1.0" encoding="utf-8"?>
<p:tagLst xmlns:a="http://schemas.openxmlformats.org/drawingml/2006/main" xmlns:r="http://schemas.openxmlformats.org/officeDocument/2006/relationships" xmlns:p="http://schemas.openxmlformats.org/presentationml/2006/main">
  <p:tag name="KSO_WM_UNIT_SUBTYPE" val="t"/>
  <p:tag name="KSO_WM_TEMPLATE_CATEGORY" val="chip"/>
  <p:tag name="KSO_WM_TEMPLATE_INDEX" val="20224393"/>
  <p:tag name="KSO_WM_UNIT_TYPE" val="i"/>
  <p:tag name="KSO_WM_UNIT_INDEX" val="1"/>
  <p:tag name="KSO_WM_UNIT_ID" val="chip20224393_11*i*1"/>
  <p:tag name="KSO_WM_BEAUTIFY_FLAG" val="#wm#"/>
  <p:tag name="KSO_WM_TAG_VERSION" val="1.0"/>
  <p:tag name="KSO_WM_CHIP_GROUPID" val="62de61fdc23dfd8dd4a344cb"/>
  <p:tag name="KSO_WM_CHIP_XID" val="62de62fdc23dfd8dd4a36210"/>
  <p:tag name="KSO_WM_UNIT_DEC_AREA_ID" val="f93af71c826a414586f9d81e68b2daa9"/>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280f5413423f48ad9a8f480170da6a9f"/>
  <p:tag name="KSO_WM_SLIDE_BACKGROUND_TYPE" val="general"/>
</p:tagLst>
</file>

<file path=ppt/tags/tag36.xml><?xml version="1.0" encoding="utf-8"?>
<p:tagLst xmlns:a="http://schemas.openxmlformats.org/drawingml/2006/main" xmlns:r="http://schemas.openxmlformats.org/officeDocument/2006/relationships" xmlns:p="http://schemas.openxmlformats.org/presentationml/2006/main">
  <p:tag name="KSO_WM_SLIDE_BACKGROUND_TYPE" val="general"/>
  <p:tag name="KSO_WM_UNIT_TEXT_FILL_FORE_SCHEMECOLOR_INDEX_BRIGHTNESS" val="0"/>
  <p:tag name="KSO_WM_UNIT_TEXT_FILL_FORE_SCHEMECOLOR_INDEX" val="13"/>
  <p:tag name="KSO_WM_UNIT_TEXT_FILL_TYPE" val="1"/>
</p:tagLst>
</file>

<file path=ppt/tags/tag37.xml><?xml version="1.0" encoding="utf-8"?>
<p:tagLst xmlns:a="http://schemas.openxmlformats.org/drawingml/2006/main" xmlns:r="http://schemas.openxmlformats.org/officeDocument/2006/relationships" xmlns:p="http://schemas.openxmlformats.org/presentationml/2006/main">
  <p:tag name="KSO_WM_SLIDE_BACKGROUND_TYPE" val="general"/>
  <p:tag name="KSO_WM_UNIT_TEXT_FILL_FORE_SCHEMECOLOR_INDEX_BRIGHTNESS" val="0"/>
  <p:tag name="KSO_WM_UNIT_TEXT_FILL_FORE_SCHEMECOLOR_INDEX" val="2"/>
  <p:tag name="KSO_WM_UNIT_TEXT_FILL_TYPE" val="1"/>
</p:tagLst>
</file>

<file path=ppt/tags/tag38.xml><?xml version="1.0" encoding="utf-8"?>
<p:tagLst xmlns:a="http://schemas.openxmlformats.org/drawingml/2006/main" xmlns:r="http://schemas.openxmlformats.org/officeDocument/2006/relationships" xmlns:p="http://schemas.openxmlformats.org/presentationml/2006/main">
  <p:tag name="KSO_WM_SLIDE_BACKGROUND_TYPE" val="general"/>
  <p:tag name="KSO_WM_UNIT_TEXT_FILL_FORE_SCHEMECOLOR_INDEX_BRIGHTNESS" val="0"/>
  <p:tag name="KSO_WM_UNIT_TEXT_FILL_FORE_SCHEMECOLOR_INDEX" val="2"/>
  <p:tag name="KSO_WM_UNIT_TEXT_FILL_TYPE" val="1"/>
</p:tagLst>
</file>

<file path=ppt/tags/tag39.xml><?xml version="1.0" encoding="utf-8"?>
<p:tagLst xmlns:a="http://schemas.openxmlformats.org/drawingml/2006/main" xmlns:r="http://schemas.openxmlformats.org/officeDocument/2006/relationships" xmlns:p="http://schemas.openxmlformats.org/presentationml/2006/main">
  <p:tag name="KSO_WM_SLIDE_BACKGROUND_TYPE" val="general"/>
  <p:tag name="KSO_WM_UNIT_TEXT_FILL_FORE_SCHEMECOLOR_INDEX_BRIGHTNESS" val="0"/>
  <p:tag name="KSO_WM_UNIT_TEXT_FILL_FORE_SCHEMECOLOR_INDEX" val="2"/>
  <p:tag name="KSO_WM_UNIT_TEXT_FILL_TYPE" val="1"/>
</p:tagLst>
</file>

<file path=ppt/tags/tag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40.xml><?xml version="1.0" encoding="utf-8"?>
<p:tagLst xmlns:a="http://schemas.openxmlformats.org/drawingml/2006/main" xmlns:r="http://schemas.openxmlformats.org/officeDocument/2006/relationships" xmlns:p="http://schemas.openxmlformats.org/presentationml/2006/main">
  <p:tag name="KSO_WM_UNIT_SUBTYPE" val="v"/>
  <p:tag name="KSO_WM_TEMPLATE_CATEGORY" val="chip"/>
  <p:tag name="KSO_WM_TEMPLATE_INDEX" val="20224393"/>
  <p:tag name="KSO_WM_UNIT_TYPE" val="i"/>
  <p:tag name="KSO_WM_UNIT_INDEX" val="1"/>
  <p:tag name="KSO_WM_UNIT_ID" val="chip20224393_9*i*1"/>
  <p:tag name="KSO_WM_BEAUTIFY_FLAG" val="#wm#"/>
  <p:tag name="KSO_WM_TAG_VERSION" val="1.0"/>
  <p:tag name="KSO_WM_CHIP_GROUPID" val="62de61fdc23dfd8dd4a344cb"/>
  <p:tag name="KSO_WM_CHIP_XID" val="62de62fdc23dfd8dd4a36245"/>
  <p:tag name="KSO_WM_UNIT_DEC_AREA_ID" val="0997ef6ac50642e194efe2be36c3bdf4"/>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d88a3e91312472ea4271eb02b1288dd"/>
  <p:tag name="KSO_WM_SLIDE_BACKGROUND_TYPE" val="frame"/>
</p:tagLst>
</file>

<file path=ppt/tags/tag41.xml><?xml version="1.0" encoding="utf-8"?>
<p:tagLst xmlns:a="http://schemas.openxmlformats.org/drawingml/2006/main" xmlns:r="http://schemas.openxmlformats.org/officeDocument/2006/relationships" xmlns:p="http://schemas.openxmlformats.org/presentationml/2006/main">
  <p:tag name="KSO_WM_UNIT_SUBTYPE" val="t"/>
  <p:tag name="KSO_WM_TEMPLATE_CATEGORY" val="chip"/>
  <p:tag name="KSO_WM_TEMPLATE_INDEX" val="20224393"/>
  <p:tag name="KSO_WM_UNIT_TYPE" val="i"/>
  <p:tag name="KSO_WM_UNIT_INDEX" val="1"/>
  <p:tag name="KSO_WM_UNIT_ID" val="chip20224393_10*i*1"/>
  <p:tag name="KSO_WM_BEAUTIFY_FLAG" val="#wm#"/>
  <p:tag name="KSO_WM_TAG_VERSION" val="1.0"/>
  <p:tag name="KSO_WM_CHIP_GROUPID" val="62de61fdc23dfd8dd4a344cb"/>
  <p:tag name="KSO_WM_CHIP_XID" val="62de62fdc23dfd8dd4a361f4"/>
  <p:tag name="KSO_WM_UNIT_DEC_AREA_ID" val="d088c9980ac44f6ab48f6773704010b9"/>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1c07c7cbfdcb44b1b707c07dcf41b68a"/>
  <p:tag name="KSO_WM_SLIDE_BACKGROUND_TYPE" val="frame"/>
</p:tagLst>
</file>

<file path=ppt/tags/tag42.xml><?xml version="1.0" encoding="utf-8"?>
<p:tagLst xmlns:a="http://schemas.openxmlformats.org/drawingml/2006/main" xmlns:r="http://schemas.openxmlformats.org/officeDocument/2006/relationships" xmlns:p="http://schemas.openxmlformats.org/presentationml/2006/main">
  <p:tag name="KSO_WM_UNIT_SUBTYPE" val="t"/>
  <p:tag name="KSO_WM_TEMPLATE_CATEGORY" val="chip"/>
  <p:tag name="KSO_WM_TEMPLATE_INDEX" val="20224393"/>
  <p:tag name="KSO_WM_UNIT_TYPE" val="i"/>
  <p:tag name="KSO_WM_UNIT_INDEX" val="1"/>
  <p:tag name="KSO_WM_UNIT_ID" val="chip20224393_11*i*1"/>
  <p:tag name="KSO_WM_BEAUTIFY_FLAG" val="#wm#"/>
  <p:tag name="KSO_WM_TAG_VERSION" val="1.0"/>
  <p:tag name="KSO_WM_CHIP_GROUPID" val="62de61fdc23dfd8dd4a344cb"/>
  <p:tag name="KSO_WM_CHIP_XID" val="62de62fdc23dfd8dd4a36210"/>
  <p:tag name="KSO_WM_UNIT_DEC_AREA_ID" val="ba104cb0f93e488da6bbdaf57b9bc93a"/>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ced2a67ae5ea434bab27740aa6d68df7"/>
  <p:tag name="KSO_WM_SLIDE_BACKGROUND_TYPE" val="frame"/>
</p:tagLst>
</file>

<file path=ppt/tags/tag4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bg20221745_2*i*1"/>
  <p:tag name="KSO_WM_UNIT_LAYERLEVEL" val="1"/>
  <p:tag name="KSO_WM_TAG_VERSION" val="1.0"/>
  <p:tag name="KSO_WM_BEAUTIFY_FLAG" val="#wm#"/>
  <p:tag name="KSO_WM_UNIT_BK_DARK_LIGHT" val="2"/>
  <p:tag name="KSO_WM_UNIT_SUBTYPE" val="h"/>
  <p:tag name="KSO_WM_UNIT_TYPE" val="i"/>
  <p:tag name="KSO_WM_UNIT_INDEX" val="1"/>
  <p:tag name="KSO_WM_TEMPLATE_CATEGORY" val="bg"/>
  <p:tag name="KSO_WM_TEMPLATE_INDEX" val="20221745"/>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204c06597788eba87d90874"/>
  <p:tag name="KSO_WM_CHIP_XID" val="627b2ac8a0f60d12b19e6b9b"/>
</p:tagLst>
</file>

<file path=ppt/tags/tag44.xml><?xml version="1.0" encoding="utf-8"?>
<p:tagLst xmlns:a="http://schemas.openxmlformats.org/drawingml/2006/main" xmlns:r="http://schemas.openxmlformats.org/officeDocument/2006/relationships" xmlns:p="http://schemas.openxmlformats.org/presentationml/2006/main">
  <p:tag name="KSO_WM_SLIDE_BACKGROUND_TYPE" val="frame"/>
  <p:tag name="KSO_WM_UNIT_TEXT_FILL_FORE_SCHEMECOLOR_INDEX_BRIGHTNESS" val="0"/>
  <p:tag name="KSO_WM_UNIT_TEXT_FILL_FORE_SCHEMECOLOR_INDEX" val="13"/>
  <p:tag name="KSO_WM_UNIT_TEXT_FILL_TYPE" val="1"/>
</p:tagLst>
</file>

<file path=ppt/tags/tag45.xml><?xml version="1.0" encoding="utf-8"?>
<p:tagLst xmlns:a="http://schemas.openxmlformats.org/drawingml/2006/main" xmlns:r="http://schemas.openxmlformats.org/officeDocument/2006/relationships" xmlns:p="http://schemas.openxmlformats.org/presentationml/2006/main">
  <p:tag name="KSO_WM_SLIDE_BACKGROUND_TYPE" val="frame"/>
  <p:tag name="KSO_WM_UNIT_TEXT_FILL_FORE_SCHEMECOLOR_INDEX_BRIGHTNESS" val="0"/>
  <p:tag name="KSO_WM_UNIT_TEXT_FILL_FORE_SCHEMECOLOR_INDEX" val="13"/>
  <p:tag name="KSO_WM_UNIT_TEXT_FILL_TYPE" val="1"/>
</p:tagLst>
</file>

<file path=ppt/tags/tag46.xml><?xml version="1.0" encoding="utf-8"?>
<p:tagLst xmlns:a="http://schemas.openxmlformats.org/drawingml/2006/main" xmlns:r="http://schemas.openxmlformats.org/officeDocument/2006/relationships" xmlns:p="http://schemas.openxmlformats.org/presentationml/2006/main">
  <p:tag name="KSO_WM_SLIDE_BACKGROUND_TYPE" val="frame"/>
  <p:tag name="KSO_WM_UNIT_TEXT_FILL_FORE_SCHEMECOLOR_INDEX_BRIGHTNESS" val="0"/>
  <p:tag name="KSO_WM_UNIT_TEXT_FILL_FORE_SCHEMECOLOR_INDEX" val="2"/>
  <p:tag name="KSO_WM_UNIT_TEXT_FILL_TYPE" val="1"/>
</p:tagLst>
</file>

<file path=ppt/tags/tag47.xml><?xml version="1.0" encoding="utf-8"?>
<p:tagLst xmlns:a="http://schemas.openxmlformats.org/drawingml/2006/main" xmlns:r="http://schemas.openxmlformats.org/officeDocument/2006/relationships" xmlns:p="http://schemas.openxmlformats.org/presentationml/2006/main">
  <p:tag name="KSO_WM_SLIDE_BACKGROUND_TYPE" val="frame"/>
  <p:tag name="KSO_WM_UNIT_TEXT_FILL_FORE_SCHEMECOLOR_INDEX_BRIGHTNESS" val="0"/>
  <p:tag name="KSO_WM_UNIT_TEXT_FILL_FORE_SCHEMECOLOR_INDEX" val="2"/>
  <p:tag name="KSO_WM_UNIT_TEXT_FILL_TYPE" val="1"/>
</p:tagLst>
</file>

<file path=ppt/tags/tag48.xml><?xml version="1.0" encoding="utf-8"?>
<p:tagLst xmlns:a="http://schemas.openxmlformats.org/drawingml/2006/main" xmlns:r="http://schemas.openxmlformats.org/officeDocument/2006/relationships" xmlns:p="http://schemas.openxmlformats.org/presentationml/2006/main">
  <p:tag name="KSO_WM_SLIDE_BACKGROUND_TYPE" val="frame"/>
  <p:tag name="KSO_WM_UNIT_TEXT_FILL_FORE_SCHEMECOLOR_INDEX_BRIGHTNESS" val="0"/>
  <p:tag name="KSO_WM_UNIT_TEXT_FILL_FORE_SCHEMECOLOR_INDEX" val="2"/>
  <p:tag name="KSO_WM_UNIT_TEXT_FILL_TYPE" val="1"/>
</p:tagLst>
</file>

<file path=ppt/tags/tag49.xml><?xml version="1.0" encoding="utf-8"?>
<p:tagLst xmlns:a="http://schemas.openxmlformats.org/drawingml/2006/main" xmlns:r="http://schemas.openxmlformats.org/officeDocument/2006/relationships" xmlns:p="http://schemas.openxmlformats.org/presentationml/2006/main">
  <p:tag name="KSO_WM_UNIT_SUBTYPE" val="v"/>
  <p:tag name="KSO_WM_TEMPLATE_CATEGORY" val="chip"/>
  <p:tag name="KSO_WM_TEMPLATE_INDEX" val="20224393"/>
  <p:tag name="KSO_WM_UNIT_TYPE" val="i"/>
  <p:tag name="KSO_WM_UNIT_INDEX" val="1"/>
  <p:tag name="KSO_WM_UNIT_ID" val="chip20224393_9*i*1"/>
  <p:tag name="KSO_WM_BEAUTIFY_FLAG" val="#wm#"/>
  <p:tag name="KSO_WM_TAG_VERSION" val="1.0"/>
  <p:tag name="KSO_WM_CHIP_GROUPID" val="62de61fdc23dfd8dd4a344cb"/>
  <p:tag name="KSO_WM_CHIP_XID" val="62de62fdc23dfd8dd4a36245"/>
  <p:tag name="KSO_WM_UNIT_DEC_AREA_ID" val="238e6ba5eafc493382d18817ad3c194d"/>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421702598054c8384e9ee6e005c8611"/>
  <p:tag name="KSO_WM_SLIDE_BACKGROUND_TYPE" val="leftRight"/>
</p:tagLst>
</file>

<file path=ppt/tags/tag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企业通用模板"/>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24393_1*a*1"/>
  <p:tag name="KSO_WM_TEMPLATE_CATEGORY" val="custom"/>
  <p:tag name="KSO_WM_TEMPLATE_INDEX" val="20224393"/>
  <p:tag name="KSO_WM_UNIT_LAYERLEVEL" val="1"/>
  <p:tag name="KSO_WM_TAG_VERSION" val="1.0"/>
  <p:tag name="KSO_WM_BEAUTIFY_FLAG" val="#wm#"/>
  <p:tag name="KSO_WM_UNIT_DEFAULT_FONT" val="60;72;2"/>
  <p:tag name="KSO_WM_UNIT_BLOCK" val="0"/>
  <p:tag name="KSO_WM_UNIT_DEC_AREA_ID" val="27b2d795d6944485875430a3cd4b668f"/>
  <p:tag name="KSO_WM_CHIP_GROUPID" val="6184e193a6a891b1f9dbb954"/>
  <p:tag name="KSO_WM_CHIP_XID" val="6184e193a6a891b1f9dbb951"/>
  <p:tag name="KSO_WM_CHIP_FILLAREA_FILL_RULE" val="{&quot;fill_align&quot;:&quot;cb&quot;,&quot;fill_mode&quot;:&quot;fix&quot;,&quot;sacle_strategy&quot;:&quot;smart&quot;}"/>
  <p:tag name="KSO_WM_ASSEMBLE_CHIP_INDEX" val="b8e34eb4d49a4c8eb26ee5881b79d311"/>
  <p:tag name="KSO_WM_UNIT_TEXT_FILL_FORE_SCHEMECOLOR_INDEX_BRIGHTNESS" val="0"/>
  <p:tag name="KSO_WM_UNIT_TEXT_FILL_FORE_SCHEMECOLOR_INDEX" val="5"/>
  <p:tag name="KSO_WM_UNIT_TEXT_FILL_TYPE" val="1"/>
  <p:tag name="KSO_WM_TEMPLATE_ASSEMBLE_XID" val="62de7141c23dfd8dd4a41ed9"/>
  <p:tag name="KSO_WM_TEMPLATE_ASSEMBLE_GROUPID" val="62de61fdc23dfd8dd4a344cb"/>
</p:tagLst>
</file>

<file path=ppt/tags/tag50.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bg20221745_3*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1745"/>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204c06597788eba87d90874"/>
  <p:tag name="KSO_WM_CHIP_XID" val="627b2ac8a0f60d12b19e6b9c"/>
</p:tagLst>
</file>

<file path=ppt/tags/tag51.xml><?xml version="1.0" encoding="utf-8"?>
<p:tagLst xmlns:a="http://schemas.openxmlformats.org/drawingml/2006/main" xmlns:r="http://schemas.openxmlformats.org/officeDocument/2006/relationships" xmlns:p="http://schemas.openxmlformats.org/presentationml/2006/main">
  <p:tag name="KSO_WM_UNIT_SUBTYPE" val="t"/>
  <p:tag name="KSO_WM_TEMPLATE_CATEGORY" val="chip"/>
  <p:tag name="KSO_WM_TEMPLATE_INDEX" val="20224393"/>
  <p:tag name="KSO_WM_UNIT_TYPE" val="i"/>
  <p:tag name="KSO_WM_UNIT_INDEX" val="1"/>
  <p:tag name="KSO_WM_UNIT_ID" val="chip20224393_11*i*1"/>
  <p:tag name="KSO_WM_BEAUTIFY_FLAG" val="#wm#"/>
  <p:tag name="KSO_WM_TAG_VERSION" val="1.0"/>
  <p:tag name="KSO_WM_CHIP_GROUPID" val="62de61fdc23dfd8dd4a344cb"/>
  <p:tag name="KSO_WM_CHIP_XID" val="62de62fdc23dfd8dd4a36210"/>
  <p:tag name="KSO_WM_UNIT_DEC_AREA_ID" val="a305640cb9bf49959397a24848e7472c"/>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b6841e5b253e4906936d783da3d891c0"/>
  <p:tag name="KSO_WM_SLIDE_BACKGROUND_TYPE" val="leftRight"/>
</p:tagLst>
</file>

<file path=ppt/tags/tag5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5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UNIT_TEXT_FILL_FORE_SCHEMECOLOR_INDEX_BRIGHTNESS" val="0"/>
  <p:tag name="KSO_WM_UNIT_TEXT_FILL_FORE_SCHEMECOLOR_INDEX" val="2"/>
  <p:tag name="KSO_WM_UNIT_TEXT_FILL_TYPE" val="1"/>
</p:tagLst>
</file>

<file path=ppt/tags/tag5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UNIT_TEXT_FILL_FORE_SCHEMECOLOR_INDEX_BRIGHTNESS" val="0"/>
  <p:tag name="KSO_WM_UNIT_TEXT_FILL_FORE_SCHEMECOLOR_INDEX" val="2"/>
  <p:tag name="KSO_WM_UNIT_TEXT_FILL_TYPE" val="1"/>
</p:tagLst>
</file>

<file path=ppt/tags/tag5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UNIT_TEXT_FILL_FORE_SCHEMECOLOR_INDEX_BRIGHTNESS" val="0"/>
  <p:tag name="KSO_WM_UNIT_TEXT_FILL_FORE_SCHEMECOLOR_INDEX" val="2"/>
  <p:tag name="KSO_WM_UNIT_TEXT_FILL_TYPE" val="1"/>
</p:tagLst>
</file>

<file path=ppt/tags/tag5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5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58.xml><?xml version="1.0" encoding="utf-8"?>
<p:tagLst xmlns:a="http://schemas.openxmlformats.org/drawingml/2006/main" xmlns:r="http://schemas.openxmlformats.org/officeDocument/2006/relationships" xmlns:p="http://schemas.openxmlformats.org/presentationml/2006/main">
  <p:tag name="KSO_WM_UNIT_SUBTYPE" val="v"/>
  <p:tag name="KSO_WM_TEMPLATE_CATEGORY" val="chip"/>
  <p:tag name="KSO_WM_TEMPLATE_INDEX" val="20224393"/>
  <p:tag name="KSO_WM_UNIT_TYPE" val="i"/>
  <p:tag name="KSO_WM_UNIT_INDEX" val="1"/>
  <p:tag name="KSO_WM_UNIT_ID" val="chip20224393_9*i*1"/>
  <p:tag name="KSO_WM_BEAUTIFY_FLAG" val="#wm#"/>
  <p:tag name="KSO_WM_TAG_VERSION" val="1.0"/>
  <p:tag name="KSO_WM_CHIP_GROUPID" val="62de61fdc23dfd8dd4a344cb"/>
  <p:tag name="KSO_WM_CHIP_XID" val="62de62fdc23dfd8dd4a36245"/>
  <p:tag name="KSO_WM_UNIT_DEC_AREA_ID" val="6e6b453d2d2a4544a87ad3a4f79730d8"/>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e8b83c5f6824f4e86e19f7b244f0c0f"/>
  <p:tag name="KSO_WM_SLIDE_BACKGROUND_TYPE" val="topBottom"/>
</p:tagLst>
</file>

<file path=ppt/tags/tag5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bg20221745_4*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1745"/>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204c06597788eba87d90874"/>
  <p:tag name="KSO_WM_CHIP_XID" val="627b2ac8a0f60d12b19e6b9d"/>
</p:tagLst>
</file>

<file path=ppt/tags/tag6.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添加副标题"/>
  <p:tag name="KSO_WM_UNIT_NOCLEAR" val="0"/>
  <p:tag name="KSO_WM_UNIT_VALUE" val="18"/>
  <p:tag name="KSO_WM_UNIT_HIGHLIGHT" val="0"/>
  <p:tag name="KSO_WM_UNIT_COMPATIBLE" val="0"/>
  <p:tag name="KSO_WM_UNIT_DIAGRAM_ISNUMVISUAL" val="0"/>
  <p:tag name="KSO_WM_UNIT_DIAGRAM_ISREFERUNIT" val="0"/>
  <p:tag name="KSO_WM_UNIT_TYPE" val="b"/>
  <p:tag name="KSO_WM_UNIT_INDEX" val="1"/>
  <p:tag name="KSO_WM_UNIT_ID" val="custom20224393_1*b*1"/>
  <p:tag name="KSO_WM_TEMPLATE_CATEGORY" val="custom"/>
  <p:tag name="KSO_WM_TEMPLATE_INDEX" val="20224393"/>
  <p:tag name="KSO_WM_UNIT_LAYERLEVEL" val="1"/>
  <p:tag name="KSO_WM_TAG_VERSION" val="1.0"/>
  <p:tag name="KSO_WM_BEAUTIFY_FLAG" val="#wm#"/>
  <p:tag name="KSO_WM_UNIT_BLOCK" val="0"/>
  <p:tag name="KSO_WM_UNIT_DEC_AREA_ID" val="a7e2c0483b064a639ca5893adfcc82c8"/>
  <p:tag name="KSO_WM_UNIT_DEFAULT_FONT" val="28;36;2"/>
  <p:tag name="KSO_WM_CHIP_GROUPID" val="6184e193a6a891b1f9dbb954"/>
  <p:tag name="KSO_WM_CHIP_XID" val="6184e193a6a891b1f9dbb951"/>
  <p:tag name="KSO_WM_CHIP_FILLAREA_FILL_RULE" val="{&quot;fill_align&quot;:&quot;cb&quot;,&quot;fill_mode&quot;:&quot;fix&quot;,&quot;sacle_strategy&quot;:&quot;smart&quot;}"/>
  <p:tag name="KSO_WM_ASSEMBLE_CHIP_INDEX" val="b8e34eb4d49a4c8eb26ee5881b79d311"/>
  <p:tag name="KSO_WM_UNIT_TEXT_FILL_FORE_SCHEMECOLOR_INDEX_BRIGHTNESS" val="0"/>
  <p:tag name="KSO_WM_UNIT_TEXT_FILL_FORE_SCHEMECOLOR_INDEX" val="5"/>
  <p:tag name="KSO_WM_UNIT_TEXT_FILL_TYPE" val="1"/>
  <p:tag name="KSO_WM_TEMPLATE_ASSEMBLE_XID" val="62de7141c23dfd8dd4a41ed9"/>
  <p:tag name="KSO_WM_TEMPLATE_ASSEMBLE_GROUPID" val="62de61fdc23dfd8dd4a344cb"/>
</p:tagLst>
</file>

<file path=ppt/tags/tag60.xml><?xml version="1.0" encoding="utf-8"?>
<p:tagLst xmlns:a="http://schemas.openxmlformats.org/drawingml/2006/main" xmlns:r="http://schemas.openxmlformats.org/officeDocument/2006/relationships" xmlns:p="http://schemas.openxmlformats.org/presentationml/2006/main">
  <p:tag name="KSO_WM_UNIT_SUBTYPE" val="t"/>
  <p:tag name="KSO_WM_TEMPLATE_CATEGORY" val="chip"/>
  <p:tag name="KSO_WM_TEMPLATE_INDEX" val="20224393"/>
  <p:tag name="KSO_WM_UNIT_TYPE" val="i"/>
  <p:tag name="KSO_WM_UNIT_INDEX" val="1"/>
  <p:tag name="KSO_WM_UNIT_ID" val="chip20224393_11*i*1"/>
  <p:tag name="KSO_WM_BEAUTIFY_FLAG" val="#wm#"/>
  <p:tag name="KSO_WM_TAG_VERSION" val="1.0"/>
  <p:tag name="KSO_WM_CHIP_GROUPID" val="62de61fdc23dfd8dd4a344cb"/>
  <p:tag name="KSO_WM_CHIP_XID" val="62de62fdc23dfd8dd4a36210"/>
  <p:tag name="KSO_WM_UNIT_DEC_AREA_ID" val="4c13417617ee4b86898bafca95f75ae6"/>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459f48ade5aa4da391af31ebef8c7873"/>
  <p:tag name="KSO_WM_SLIDE_BACKGROUND_TYPE" val="topBottom"/>
</p:tagLst>
</file>

<file path=ppt/tags/tag6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6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UNIT_TEXT_FILL_FORE_SCHEMECOLOR_INDEX_BRIGHTNESS" val="0"/>
  <p:tag name="KSO_WM_UNIT_TEXT_FILL_FORE_SCHEMECOLOR_INDEX" val="2"/>
  <p:tag name="KSO_WM_UNIT_TEXT_FILL_TYPE" val="1"/>
</p:tagLst>
</file>

<file path=ppt/tags/tag6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UNIT_TEXT_FILL_FORE_SCHEMECOLOR_INDEX_BRIGHTNESS" val="0"/>
  <p:tag name="KSO_WM_UNIT_TEXT_FILL_FORE_SCHEMECOLOR_INDEX" val="2"/>
  <p:tag name="KSO_WM_UNIT_TEXT_FILL_TYPE" val="1"/>
</p:tagLst>
</file>

<file path=ppt/tags/tag6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UNIT_TEXT_FILL_FORE_SCHEMECOLOR_INDEX_BRIGHTNESS" val="0"/>
  <p:tag name="KSO_WM_UNIT_TEXT_FILL_FORE_SCHEMECOLOR_INDEX" val="2"/>
  <p:tag name="KSO_WM_UNIT_TEXT_FILL_TYPE" val="1"/>
</p:tagLst>
</file>

<file path=ppt/tags/tag6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6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67.xml><?xml version="1.0" encoding="utf-8"?>
<p:tagLst xmlns:a="http://schemas.openxmlformats.org/drawingml/2006/main" xmlns:r="http://schemas.openxmlformats.org/officeDocument/2006/relationships" xmlns:p="http://schemas.openxmlformats.org/presentationml/2006/main">
  <p:tag name="KSO_WM_UNIT_SUBTYPE" val="v"/>
  <p:tag name="KSO_WM_TEMPLATE_CATEGORY" val="chip"/>
  <p:tag name="KSO_WM_TEMPLATE_INDEX" val="20224393"/>
  <p:tag name="KSO_WM_UNIT_TYPE" val="i"/>
  <p:tag name="KSO_WM_UNIT_INDEX" val="1"/>
  <p:tag name="KSO_WM_UNIT_ID" val="chip20224393_9*i*1"/>
  <p:tag name="KSO_WM_BEAUTIFY_FLAG" val="#wm#"/>
  <p:tag name="KSO_WM_TAG_VERSION" val="1.0"/>
  <p:tag name="KSO_WM_CHIP_GROUPID" val="62de61fdc23dfd8dd4a344cb"/>
  <p:tag name="KSO_WM_CHIP_XID" val="62de62fdc23dfd8dd4a36245"/>
  <p:tag name="KSO_WM_UNIT_DEC_AREA_ID" val="8a2202e206cd41c7ada5ef6bd4537970"/>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e4b3f94436f84906b5f9525e2e1674a7"/>
  <p:tag name="KSO_WM_SLIDE_BACKGROUND_TYPE" val="bottomTop"/>
</p:tagLst>
</file>

<file path=ppt/tags/tag6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bg20221745_5*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1745"/>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204c06597788eba87d90874"/>
  <p:tag name="KSO_WM_CHIP_XID" val="627b2ac8a0f60d12b19e6b9e"/>
</p:tagLst>
</file>

<file path=ppt/tags/tag69.xml><?xml version="1.0" encoding="utf-8"?>
<p:tagLst xmlns:a="http://schemas.openxmlformats.org/drawingml/2006/main" xmlns:r="http://schemas.openxmlformats.org/officeDocument/2006/relationships" xmlns:p="http://schemas.openxmlformats.org/presentationml/2006/main">
  <p:tag name="KSO_WM_UNIT_SUBTYPE" val="t"/>
  <p:tag name="KSO_WM_TEMPLATE_CATEGORY" val="chip"/>
  <p:tag name="KSO_WM_TEMPLATE_INDEX" val="20224393"/>
  <p:tag name="KSO_WM_UNIT_TYPE" val="i"/>
  <p:tag name="KSO_WM_UNIT_INDEX" val="1"/>
  <p:tag name="KSO_WM_UNIT_ID" val="chip20224393_10*i*1"/>
  <p:tag name="KSO_WM_BEAUTIFY_FLAG" val="#wm#"/>
  <p:tag name="KSO_WM_TAG_VERSION" val="1.0"/>
  <p:tag name="KSO_WM_CHIP_GROUPID" val="62de61fdc23dfd8dd4a344cb"/>
  <p:tag name="KSO_WM_CHIP_XID" val="62de62fdc23dfd8dd4a361f4"/>
  <p:tag name="KSO_WM_UNIT_DEC_AREA_ID" val="290901c781c146ccafd2fcf883a12a72"/>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2bf1d2cca4c1405990f244d725990803"/>
  <p:tag name="KSO_WM_SLIDE_BACKGROUND_TYPE" val="bottomTop"/>
</p:tagLst>
</file>

<file path=ppt/tags/tag7.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文本具体内容，简明扼要地阐述你的观点"/>
  <p:tag name="KSO_WM_UNIT_NOCLEAR" val="0"/>
  <p:tag name="KSO_WM_UNIT_VALUE" val="38"/>
  <p:tag name="KSO_WM_UNIT_HIGHLIGHT" val="0"/>
  <p:tag name="KSO_WM_UNIT_COMPATIBLE" val="0"/>
  <p:tag name="KSO_WM_UNIT_DIAGRAM_ISNUMVISUAL" val="0"/>
  <p:tag name="KSO_WM_UNIT_DIAGRAM_ISREFERUNIT" val="0"/>
  <p:tag name="KSO_WM_UNIT_TYPE" val="f"/>
  <p:tag name="KSO_WM_UNIT_INDEX" val="1"/>
  <p:tag name="KSO_WM_UNIT_ID" val="custom20224393_1*f*1"/>
  <p:tag name="KSO_WM_TEMPLATE_CATEGORY" val="custom"/>
  <p:tag name="KSO_WM_TEMPLATE_INDEX" val="20224393"/>
  <p:tag name="KSO_WM_UNIT_LAYERLEVEL" val="1"/>
  <p:tag name="KSO_WM_TAG_VERSION" val="1.0"/>
  <p:tag name="KSO_WM_BEAUTIFY_FLAG" val="#wm#"/>
  <p:tag name="KSO_WM_UNIT_BLOCK" val="0"/>
  <p:tag name="KSO_WM_UNIT_DEC_AREA_ID" val="9ff351dddc7448e280f0309afcbe3ef3"/>
  <p:tag name="KSO_WM_UNIT_DEFAULT_FONT" val="18;14;2"/>
  <p:tag name="KSO_WM_CHIP_GROUPID" val="6184e193a6a891b1f9dbb954"/>
  <p:tag name="KSO_WM_CHIP_XID" val="6184e193a6a891b1f9dbb951"/>
  <p:tag name="KSO_WM_CHIP_FILLAREA_FILL_RULE" val="{&quot;fill_align&quot;:&quot;cb&quot;,&quot;fill_mode&quot;:&quot;fix&quot;,&quot;sacle_strategy&quot;:&quot;smart&quot;}"/>
  <p:tag name="KSO_WM_ASSEMBLE_CHIP_INDEX" val="b8e34eb4d49a4c8eb26ee5881b79d311"/>
  <p:tag name="KSO_WM_UNIT_TEXT_FILL_FORE_SCHEMECOLOR_INDEX_BRIGHTNESS" val="0"/>
  <p:tag name="KSO_WM_UNIT_TEXT_FILL_FORE_SCHEMECOLOR_INDEX" val="5"/>
  <p:tag name="KSO_WM_UNIT_TEXT_FILL_TYPE" val="1"/>
  <p:tag name="KSO_WM_TEMPLATE_ASSEMBLE_XID" val="62de7141c23dfd8dd4a41ed9"/>
  <p:tag name="KSO_WM_TEMPLATE_ASSEMBLE_GROUPID" val="62de61fdc23dfd8dd4a344cb"/>
</p:tagLst>
</file>

<file path=ppt/tags/tag7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7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UNIT_TEXT_FILL_FORE_SCHEMECOLOR_INDEX_BRIGHTNESS" val="0"/>
  <p:tag name="KSO_WM_UNIT_TEXT_FILL_FORE_SCHEMECOLOR_INDEX" val="2"/>
  <p:tag name="KSO_WM_UNIT_TEXT_FILL_TYPE" val="1"/>
</p:tagLst>
</file>

<file path=ppt/tags/tag7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UNIT_TEXT_FILL_FORE_SCHEMECOLOR_INDEX_BRIGHTNESS" val="0"/>
  <p:tag name="KSO_WM_UNIT_TEXT_FILL_FORE_SCHEMECOLOR_INDEX" val="2"/>
  <p:tag name="KSO_WM_UNIT_TEXT_FILL_TYPE" val="1"/>
</p:tagLst>
</file>

<file path=ppt/tags/tag7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UNIT_TEXT_FILL_FORE_SCHEMECOLOR_INDEX_BRIGHTNESS" val="0"/>
  <p:tag name="KSO_WM_UNIT_TEXT_FILL_FORE_SCHEMECOLOR_INDEX" val="2"/>
  <p:tag name="KSO_WM_UNIT_TEXT_FILL_TYPE" val="1"/>
</p:tagLst>
</file>

<file path=ppt/tags/tag7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7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76.xml><?xml version="1.0" encoding="utf-8"?>
<p:tagLst xmlns:a="http://schemas.openxmlformats.org/drawingml/2006/main" xmlns:r="http://schemas.openxmlformats.org/officeDocument/2006/relationships" xmlns:p="http://schemas.openxmlformats.org/presentationml/2006/main">
  <p:tag name="KSO_WM_UNIT_SUBTYPE" val="v"/>
  <p:tag name="KSO_WM_TEMPLATE_CATEGORY" val="chip"/>
  <p:tag name="KSO_WM_TEMPLATE_INDEX" val="20224393"/>
  <p:tag name="KSO_WM_UNIT_TYPE" val="i"/>
  <p:tag name="KSO_WM_UNIT_INDEX" val="1"/>
  <p:tag name="KSO_WM_UNIT_ID" val="chip20224393_9*i*1"/>
  <p:tag name="KSO_WM_BEAUTIFY_FLAG" val="#wm#"/>
  <p:tag name="KSO_WM_TAG_VERSION" val="1.0"/>
  <p:tag name="KSO_WM_CHIP_GROUPID" val="62de61fdc23dfd8dd4a344cb"/>
  <p:tag name="KSO_WM_CHIP_XID" val="62de62fdc23dfd8dd4a36245"/>
  <p:tag name="KSO_WM_UNIT_DEC_AREA_ID" val="986dac185f4a4db1bd5a9d0a73015da2"/>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04ff262d3254accbef8deecac85ce39"/>
  <p:tag name="KSO_WM_SLIDE_BACKGROUND_TYPE" val="navigation"/>
</p:tagLst>
</file>

<file path=ppt/tags/tag7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bg20221745_6*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1745"/>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204c06597788eba87d90874"/>
  <p:tag name="KSO_WM_CHIP_XID" val="627b2ac8a0f60d12b19e6b9f"/>
</p:tagLst>
</file>

<file path=ppt/tags/tag78.xml><?xml version="1.0" encoding="utf-8"?>
<p:tagLst xmlns:a="http://schemas.openxmlformats.org/drawingml/2006/main" xmlns:r="http://schemas.openxmlformats.org/officeDocument/2006/relationships" xmlns:p="http://schemas.openxmlformats.org/presentationml/2006/main">
  <p:tag name="KSO_WM_UNIT_SUBTYPE" val="t"/>
  <p:tag name="KSO_WM_TEMPLATE_CATEGORY" val="chip"/>
  <p:tag name="KSO_WM_TEMPLATE_INDEX" val="20224393"/>
  <p:tag name="KSO_WM_UNIT_TYPE" val="i"/>
  <p:tag name="KSO_WM_UNIT_INDEX" val="1"/>
  <p:tag name="KSO_WM_UNIT_ID" val="chip20224393_11*i*1"/>
  <p:tag name="KSO_WM_BEAUTIFY_FLAG" val="#wm#"/>
  <p:tag name="KSO_WM_TAG_VERSION" val="1.0"/>
  <p:tag name="KSO_WM_CHIP_GROUPID" val="62de61fdc23dfd8dd4a344cb"/>
  <p:tag name="KSO_WM_CHIP_XID" val="62de62fdc23dfd8dd4a36210"/>
  <p:tag name="KSO_WM_UNIT_DEC_AREA_ID" val="0419e70f0242417b9d24e6ddaea95f8c"/>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e5108280b9f340c8881707220d814bac"/>
  <p:tag name="KSO_WM_SLIDE_BACKGROUND_TYPE" val="navigation"/>
</p:tagLst>
</file>

<file path=ppt/tags/tag7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8.xml><?xml version="1.0" encoding="utf-8"?>
<p:tagLst xmlns:a="http://schemas.openxmlformats.org/drawingml/2006/main" xmlns:r="http://schemas.openxmlformats.org/officeDocument/2006/relationships" xmlns:p="http://schemas.openxmlformats.org/presentationml/2006/main">
  <p:tag name="KSO_WM_UNIT_SUBTYPE" val="v"/>
  <p:tag name="KSO_WM_TEMPLATE_CATEGORY" val="chip"/>
  <p:tag name="KSO_WM_TEMPLATE_INDEX" val="20224393"/>
  <p:tag name="KSO_WM_UNIT_TYPE" val="i"/>
  <p:tag name="KSO_WM_UNIT_INDEX" val="1"/>
  <p:tag name="KSO_WM_UNIT_ID" val="chip20224393_9*i*1"/>
  <p:tag name="KSO_WM_BEAUTIFY_FLAG" val="#wm#"/>
  <p:tag name="KSO_WM_TAG_VERSION" val="1.0"/>
  <p:tag name="KSO_WM_CHIP_GROUPID" val="62de61fdc23dfd8dd4a344cb"/>
  <p:tag name="KSO_WM_CHIP_XID" val="62de62fdc23dfd8dd4a36245"/>
  <p:tag name="KSO_WM_UNIT_DEC_AREA_ID" val="281a35eb43424ddf953a900ac516f1fd"/>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eb72d4fa8a246e7bc13ec4895f84807"/>
</p:tagLst>
</file>

<file path=ppt/tags/tag8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TEXT_FILL_FORE_SCHEMECOLOR_INDEX_BRIGHTNESS" val="0"/>
  <p:tag name="KSO_WM_UNIT_TEXT_FILL_FORE_SCHEMECOLOR_INDEX" val="2"/>
  <p:tag name="KSO_WM_UNIT_TEXT_FILL_TYPE" val="1"/>
</p:tagLst>
</file>

<file path=ppt/tags/tag8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TEXT_FILL_FORE_SCHEMECOLOR_INDEX_BRIGHTNESS" val="0"/>
  <p:tag name="KSO_WM_UNIT_TEXT_FILL_FORE_SCHEMECOLOR_INDEX" val="2"/>
  <p:tag name="KSO_WM_UNIT_TEXT_FILL_TYPE" val="1"/>
</p:tagLst>
</file>

<file path=ppt/tags/tag8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TEXT_FILL_FORE_SCHEMECOLOR_INDEX_BRIGHTNESS" val="0"/>
  <p:tag name="KSO_WM_UNIT_TEXT_FILL_FORE_SCHEMECOLOR_INDEX" val="2"/>
  <p:tag name="KSO_WM_UNIT_TEXT_FILL_TYPE" val="1"/>
</p:tagLst>
</file>

<file path=ppt/tags/tag8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8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8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8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87.xml><?xml version="1.0" encoding="utf-8"?>
<p:tagLst xmlns:a="http://schemas.openxmlformats.org/drawingml/2006/main" xmlns:r="http://schemas.openxmlformats.org/officeDocument/2006/relationships" xmlns:p="http://schemas.openxmlformats.org/presentationml/2006/main">
  <p:tag name="KSO_WM_UNIT_SUBTYPE" val="v"/>
  <p:tag name="KSO_WM_TEMPLATE_CATEGORY" val="chip"/>
  <p:tag name="KSO_WM_TEMPLATE_INDEX" val="20224393"/>
  <p:tag name="KSO_WM_UNIT_TYPE" val="i"/>
  <p:tag name="KSO_WM_UNIT_INDEX" val="1"/>
  <p:tag name="KSO_WM_UNIT_ID" val="chip20224393_9*i*1"/>
  <p:tag name="KSO_WM_BEAUTIFY_FLAG" val="#wm#"/>
  <p:tag name="KSO_WM_TAG_VERSION" val="1.0"/>
  <p:tag name="KSO_WM_CHIP_GROUPID" val="62de61fdc23dfd8dd4a344cb"/>
  <p:tag name="KSO_WM_CHIP_XID" val="62de62fdc23dfd8dd4a36245"/>
  <p:tag name="KSO_WM_UNIT_DEC_AREA_ID" val="4668aade05bf493b8a1389d662cf23e4"/>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d56bc2b47b1541838d2f5e9685cd682f"/>
  <p:tag name="KSO_WM_SLIDE_BACKGROUND_TYPE" val="belt"/>
</p:tagLst>
</file>

<file path=ppt/tags/tag8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bg20221745_7*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1745"/>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204c06597788eba87d90874"/>
  <p:tag name="KSO_WM_CHIP_XID" val="627b2ac8a0f60d12b19e6ba0"/>
</p:tagLst>
</file>

<file path=ppt/tags/tag89.xml><?xml version="1.0" encoding="utf-8"?>
<p:tagLst xmlns:a="http://schemas.openxmlformats.org/drawingml/2006/main" xmlns:r="http://schemas.openxmlformats.org/officeDocument/2006/relationships" xmlns:p="http://schemas.openxmlformats.org/presentationml/2006/main">
  <p:tag name="KSO_WM_UNIT_SUBTYPE" val="t"/>
  <p:tag name="KSO_WM_TEMPLATE_CATEGORY" val="chip"/>
  <p:tag name="KSO_WM_TEMPLATE_INDEX" val="20224393"/>
  <p:tag name="KSO_WM_UNIT_TYPE" val="i"/>
  <p:tag name="KSO_WM_UNIT_INDEX" val="1"/>
  <p:tag name="KSO_WM_UNIT_ID" val="chip20224393_10*i*1"/>
  <p:tag name="KSO_WM_BEAUTIFY_FLAG" val="#wm#"/>
  <p:tag name="KSO_WM_TAG_VERSION" val="1.0"/>
  <p:tag name="KSO_WM_CHIP_GROUPID" val="62de61fdc23dfd8dd4a344cb"/>
  <p:tag name="KSO_WM_CHIP_XID" val="62de62fdc23dfd8dd4a361f4"/>
  <p:tag name="KSO_WM_UNIT_DEC_AREA_ID" val="32b8b218c6584cda8fe9b310f36368bc"/>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37b001c25505430e9e6f24672356df23"/>
  <p:tag name="KSO_WM_SLIDE_BACKGROUND_TYPE" val="belt"/>
</p:tagLst>
</file>

<file path=ppt/tags/tag9.xml><?xml version="1.0" encoding="utf-8"?>
<p:tagLst xmlns:a="http://schemas.openxmlformats.org/drawingml/2006/main" xmlns:r="http://schemas.openxmlformats.org/officeDocument/2006/relationships" xmlns:p="http://schemas.openxmlformats.org/presentationml/2006/main">
  <p:tag name="KSO_WM_UNIT_SUBTYPE" val="t"/>
  <p:tag name="KSO_WM_TEMPLATE_CATEGORY" val="chip"/>
  <p:tag name="KSO_WM_TEMPLATE_INDEX" val="20224393"/>
  <p:tag name="KSO_WM_UNIT_TYPE" val="i"/>
  <p:tag name="KSO_WM_UNIT_INDEX" val="1"/>
  <p:tag name="KSO_WM_UNIT_ID" val="chip20224393_10*i*1"/>
  <p:tag name="KSO_WM_BEAUTIFY_FLAG" val="#wm#"/>
  <p:tag name="KSO_WM_TAG_VERSION" val="1.0"/>
  <p:tag name="KSO_WM_CHIP_GROUPID" val="62de61fdc23dfd8dd4a344cb"/>
  <p:tag name="KSO_WM_CHIP_XID" val="62de62fdc23dfd8dd4a361f4"/>
  <p:tag name="KSO_WM_UNIT_DEC_AREA_ID" val="9c71a8c158e449d896ed093bcfc6a7cf"/>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51af5b5439954e23b746ce31ab3efcbf"/>
</p:tagLst>
</file>

<file path=ppt/tags/tag90.xml><?xml version="1.0" encoding="utf-8"?>
<p:tagLst xmlns:a="http://schemas.openxmlformats.org/drawingml/2006/main" xmlns:r="http://schemas.openxmlformats.org/officeDocument/2006/relationships" xmlns:p="http://schemas.openxmlformats.org/presentationml/2006/main">
  <p:tag name="KSO_WM_UNIT_SUBTYPE" val="t"/>
  <p:tag name="KSO_WM_TEMPLATE_CATEGORY" val="chip"/>
  <p:tag name="KSO_WM_TEMPLATE_INDEX" val="20224393"/>
  <p:tag name="KSO_WM_UNIT_TYPE" val="i"/>
  <p:tag name="KSO_WM_UNIT_INDEX" val="1"/>
  <p:tag name="KSO_WM_UNIT_ID" val="chip20224393_11*i*1"/>
  <p:tag name="KSO_WM_BEAUTIFY_FLAG" val="#wm#"/>
  <p:tag name="KSO_WM_TAG_VERSION" val="1.0"/>
  <p:tag name="KSO_WM_CHIP_GROUPID" val="62de61fdc23dfd8dd4a344cb"/>
  <p:tag name="KSO_WM_CHIP_XID" val="62de62fdc23dfd8dd4a36210"/>
  <p:tag name="KSO_WM_UNIT_DEC_AREA_ID" val="d9f5ba743d504a8b98cc9d1a199a0f5c"/>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3062b50d941f4f138b12e5da69d0b241"/>
  <p:tag name="KSO_WM_SLIDE_BACKGROUND_TYPE" val="belt"/>
</p:tagLst>
</file>

<file path=ppt/tags/tag91.xml><?xml version="1.0" encoding="utf-8"?>
<p:tagLst xmlns:a="http://schemas.openxmlformats.org/drawingml/2006/main" xmlns:r="http://schemas.openxmlformats.org/officeDocument/2006/relationships" xmlns:p="http://schemas.openxmlformats.org/presentationml/2006/main">
  <p:tag name="KSO_WM_SLIDE_BACKGROUND_TYPE" val="belt"/>
  <p:tag name="KSO_WM_UNIT_TEXT_FILL_FORE_SCHEMECOLOR_INDEX_BRIGHTNESS" val="0"/>
  <p:tag name="KSO_WM_UNIT_TEXT_FILL_FORE_SCHEMECOLOR_INDEX" val="13"/>
  <p:tag name="KSO_WM_UNIT_TEXT_FILL_TYPE" val="1"/>
</p:tagLst>
</file>

<file path=ppt/tags/tag92.xml><?xml version="1.0" encoding="utf-8"?>
<p:tagLst xmlns:a="http://schemas.openxmlformats.org/drawingml/2006/main" xmlns:r="http://schemas.openxmlformats.org/officeDocument/2006/relationships" xmlns:p="http://schemas.openxmlformats.org/presentationml/2006/main">
  <p:tag name="KSO_WM_SLIDE_BACKGROUND_TYPE" val="belt"/>
  <p:tag name="KSO_WM_UNIT_TEXT_FILL_FORE_SCHEMECOLOR_INDEX_BRIGHTNESS" val="0"/>
  <p:tag name="KSO_WM_UNIT_TEXT_FILL_FORE_SCHEMECOLOR_INDEX" val="2"/>
  <p:tag name="KSO_WM_UNIT_TEXT_FILL_TYPE" val="1"/>
</p:tagLst>
</file>

<file path=ppt/tags/tag93.xml><?xml version="1.0" encoding="utf-8"?>
<p:tagLst xmlns:a="http://schemas.openxmlformats.org/drawingml/2006/main" xmlns:r="http://schemas.openxmlformats.org/officeDocument/2006/relationships" xmlns:p="http://schemas.openxmlformats.org/presentationml/2006/main">
  <p:tag name="KSO_WM_SLIDE_BACKGROUND_TYPE" val="belt"/>
  <p:tag name="KSO_WM_UNIT_TEXT_FILL_FORE_SCHEMECOLOR_INDEX_BRIGHTNESS" val="0"/>
  <p:tag name="KSO_WM_UNIT_TEXT_FILL_FORE_SCHEMECOLOR_INDEX" val="2"/>
  <p:tag name="KSO_WM_UNIT_TEXT_FILL_TYPE" val="1"/>
</p:tagLst>
</file>

<file path=ppt/tags/tag94.xml><?xml version="1.0" encoding="utf-8"?>
<p:tagLst xmlns:a="http://schemas.openxmlformats.org/drawingml/2006/main" xmlns:r="http://schemas.openxmlformats.org/officeDocument/2006/relationships" xmlns:p="http://schemas.openxmlformats.org/presentationml/2006/main">
  <p:tag name="KSO_WM_SLIDE_BACKGROUND_TYPE" val="belt"/>
  <p:tag name="KSO_WM_UNIT_TEXT_FILL_FORE_SCHEMECOLOR_INDEX_BRIGHTNESS" val="0"/>
  <p:tag name="KSO_WM_UNIT_TEXT_FILL_FORE_SCHEMECOLOR_INDEX" val="2"/>
  <p:tag name="KSO_WM_UNIT_TEXT_FILL_TYPE" val="1"/>
</p:tagLst>
</file>

<file path=ppt/tags/tag95.xml><?xml version="1.0" encoding="utf-8"?>
<p:tagLst xmlns:a="http://schemas.openxmlformats.org/drawingml/2006/main" xmlns:r="http://schemas.openxmlformats.org/officeDocument/2006/relationships" xmlns:p="http://schemas.openxmlformats.org/presentationml/2006/main">
  <p:tag name="KSO_WM_SLIDE_BACKGROUND_TYPE" val="belt"/>
  <p:tag name="KSO_WM_UNIT_TEXT_FILL_FORE_SCHEMECOLOR_INDEX_BRIGHTNESS" val="0"/>
  <p:tag name="KSO_WM_UNIT_TEXT_FILL_FORE_SCHEMECOLOR_INDEX" val="13"/>
  <p:tag name="KSO_WM_UNIT_TEXT_FILL_TYPE" val="1"/>
</p:tagLst>
</file>

<file path=ppt/tags/tag96.xml><?xml version="1.0" encoding="utf-8"?>
<p:tagLst xmlns:a="http://schemas.openxmlformats.org/drawingml/2006/main" xmlns:r="http://schemas.openxmlformats.org/officeDocument/2006/relationships" xmlns:p="http://schemas.openxmlformats.org/presentationml/2006/main">
  <p:tag name="KSO_WM_CHIP_INFOS" val="{&quot;type&quot;:0,&quot;layout_type&quot;:&quot;1_NF_LC_26&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扁平风&quot;,&quot;手绘风&quot;,&quot;立体风&quot;,&quot;炫酷&quot;,&quot;复古风&quot;,&quot;科技风&quot;,&quot;水彩风&quot;,&quot;ios风&quot;,&quot;快闪&quot;,&quot;波普风&quot;,&quot;孟菲斯&quot;,&quot;蒸汽波&quot;,&quot;MBE&quot;,&quot;剪纸风&quot;,&quot;酸性风&quot;,&quot;像素风&quot;,&quot;涂鸦风&quot;,&quot;实景&quot;]},&quot;slide_type&quot;:[&quot;title&quot;,&quot;sectionTitle&quot;,&quot;contents&quot;,&quot;endPage&quot;],&quot;useType&quot;:[&quot;ppt&quot;]}"/>
  <p:tag name="KSO_WM_CHIP_XID" val="61931a9218adb49c6c1f3da1"/>
  <p:tag name="KSO_WM_CHIP_FILLPROP" val="[[{&quot;text_align&quot;:&quot;lm&quot;,&quot;text_direction&quot;:&quot;horizontal&quot;,&quot;support_big_font&quot;:false,&quot;picture_toward&quot;:0,&quot;picture_dockside&quot;:[],&quot;fill_id&quot;:&quot;208270630c1a4ef781cea5d9f266f4bd&quot;,&quot;fill_align&quot;:&quot;lm&quot;,&quot;chip_types&quot;:[&quot;diagram&quot;,&quot;header&quot;]}],[{&quot;text_align&quot;:&quot;rm&quot;,&quot;text_direction&quot;:&quot;horizontal&quot;,&quot;support_big_font&quot;:false,&quot;picture_toward&quot;:0,&quot;picture_dockside&quot;:[],&quot;fill_id&quot;:&quot;208270630c1a4ef781cea5d9f266f4bd&quot;,&quot;fill_align&quot;:&quot;rt&quot;,&quot;chip_types&quot;:[&quot;header&quot;]}],[{&quot;text_align&quot;:&quot;rm&quot;,&quot;text_direction&quot;:&quot;horizontal&quot;,&quot;support_big_font&quot;:false,&quot;picture_toward&quot;:0,&quot;picture_dockside&quot;:[],&quot;fill_id&quot;:&quot;208270630c1a4ef781cea5d9f266f4bd&quot;,&quot;fill_align&quot;:&quot;rb&quot;,&quot;chip_types&quot;:[&quot;header&quot;]}],[{&quot;text_align&quot;:&quot;rm&quot;,&quot;text_direction&quot;:&quot;horizontal&quot;,&quot;support_big_font&quot;:false,&quot;picture_toward&quot;:0,&quot;picture_dockside&quot;:[],&quot;fill_id&quot;:&quot;208270630c1a4ef781cea5d9f266f4bd&quot;,&quot;fill_align&quot;:&quot;rm&quot;,&quot;chip_types&quot;:[&quot;header&quot;]}],[{&quot;text_align&quot;:&quot;lm&quot;,&quot;text_direction&quot;:&quot;horizontal&quot;,&quot;support_big_font&quot;:false,&quot;picture_toward&quot;:0,&quot;picture_dockside&quot;:[],&quot;fill_id&quot;:&quot;208270630c1a4ef781cea5d9f266f4bd&quot;,&quot;fill_align&quot;:&quot;lt&quot;,&quot;chip_types&quot;:[&quot;header&quot;]}],[{&quot;text_align&quot;:&quot;lm&quot;,&quot;text_direction&quot;:&quot;horizontal&quot;,&quot;support_big_font&quot;:false,&quot;picture_toward&quot;:0,&quot;picture_dockside&quot;:[],&quot;fill_id&quot;:&quot;208270630c1a4ef781cea5d9f266f4bd&quot;,&quot;fill_align&quot;:&quot;lb&quot;,&quot;chip_types&quot;:[&quot;header&quot;]}],[{&quot;text_align&quot;:&quot;cm&quot;,&quot;text_direction&quot;:&quot;horizontal&quot;,&quot;support_big_font&quot;:false,&quot;picture_toward&quot;:0,&quot;picture_dockside&quot;:[],&quot;fill_id&quot;:&quot;208270630c1a4ef781cea5d9f266f4bd&quot;,&quot;fill_align&quot;:&quot;lb&quot;,&quot;chip_types&quot;:[&quot;header&quot;]}],[{&quot;text_align&quot;:&quot;cm&quot;,&quot;text_direction&quot;:&quot;horizontal&quot;,&quot;support_big_font&quot;:false,&quot;picture_toward&quot;:0,&quot;picture_dockside&quot;:[],&quot;fill_id&quot;:&quot;208270630c1a4ef781cea5d9f266f4bd&quot;,&quot;fill_align&quot;:&quot;lm&quot;,&quot;chip_types&quot;:[&quot;header&quot;]}],[{&quot;text_align&quot;:&quot;cm&quot;,&quot;text_direction&quot;:&quot;horizontal&quot;,&quot;support_big_font&quot;:false,&quot;picture_toward&quot;:0,&quot;picture_dockside&quot;:[],&quot;fill_id&quot;:&quot;208270630c1a4ef781cea5d9f266f4bd&quot;,&quot;fill_align&quot;:&quot;lt&quot;,&quot;chip_types&quot;:[&quot;header&quot;]}],[{&quot;text_align&quot;:&quot;cm&quot;,&quot;text_direction&quot;:&quot;horizontal&quot;,&quot;support_big_font&quot;:false,&quot;picture_toward&quot;:0,&quot;picture_dockside&quot;:[],&quot;fill_id&quot;:&quot;208270630c1a4ef781cea5d9f266f4bd&quot;,&quot;fill_align&quot;:&quot;cm&quot;,&quot;chip_types&quot;:[&quot;header&quot;]}],[{&quot;text_align&quot;:&quot;cm&quot;,&quot;text_direction&quot;:&quot;horizontal&quot;,&quot;support_big_font&quot;:false,&quot;picture_toward&quot;:0,&quot;picture_dockside&quot;:[],&quot;fill_id&quot;:&quot;208270630c1a4ef781cea5d9f266f4bd&quot;,&quot;fill_align&quot;:&quot;ct&quot;,&quot;chip_types&quot;:[&quot;header&quot;]}],[{&quot;text_align&quot;:&quot;cm&quot;,&quot;text_direction&quot;:&quot;horizontal&quot;,&quot;support_big_font&quot;:false,&quot;picture_toward&quot;:0,&quot;picture_dockside&quot;:[],&quot;fill_id&quot;:&quot;208270630c1a4ef781cea5d9f266f4bd&quot;,&quot;fill_align&quot;:&quot;cb&quot;,&quot;chip_types&quot;:[&quot;header&quot;]}],[{&quot;text_align&quot;:&quot;lm&quot;,&quot;text_direction&quot;:&quot;horizontal&quot;,&quot;support_big_font&quot;:false,&quot;picture_toward&quot;:0,&quot;picture_dockside&quot;:[],&quot;fill_id&quot;:&quot;208270630c1a4ef781cea5d9f266f4bd&quot;,&quot;fill_align&quot;:&quot;cb&quot;,&quot;chip_types&quot;:[&quot;header&quot;]}],[{&quot;text_align&quot;:&quot;lm&quot;,&quot;text_direction&quot;:&quot;horizontal&quot;,&quot;support_big_font&quot;:false,&quot;picture_toward&quot;:0,&quot;picture_dockside&quot;:[],&quot;fill_id&quot;:&quot;208270630c1a4ef781cea5d9f266f4bd&quot;,&quot;fill_align&quot;:&quot;cm&quot;,&quot;chip_types&quot;:[&quot;header&quot;]}],[{&quot;text_align&quot;:&quot;lm&quot;,&quot;text_direction&quot;:&quot;horizontal&quot;,&quot;support_big_font&quot;:false,&quot;picture_toward&quot;:0,&quot;picture_dockside&quot;:[],&quot;fill_id&quot;:&quot;208270630c1a4ef781cea5d9f266f4bd&quot;,&quot;fill_align&quot;:&quot;ct&quot;,&quot;chip_types&quot;:[&quot;header&quot;]}]]"/>
  <p:tag name="KSO_WM_CHIP_DECFILLPROP" val="[]"/>
  <p:tag name="KSO_WM_SLIDE_ID" val="custom20224393_1"/>
  <p:tag name="KSO_WM_TEMPLATE_SUBCATEGORY" val="21"/>
  <p:tag name="KSO_WM_TEMPLATE_MASTER_TYPE" val="1"/>
  <p:tag name="KSO_WM_TEMPLATE_COLOR_TYPE" val="1"/>
  <p:tag name="KSO_WM_SLIDE_ITEM_CNT" val="0"/>
  <p:tag name="KSO_WM_SLIDE_INDEX" val="1"/>
  <p:tag name="KSO_WM_TAG_VERSION" val="1.0"/>
  <p:tag name="KSO_WM_BEAUTIFY_FLAG" val="#wm#"/>
  <p:tag name="KSO_WM_TEMPLATE_CATEGORY" val="custom"/>
  <p:tag name="KSO_WM_TEMPLATE_INDEX" val="20224393"/>
  <p:tag name="KSO_WM_SLIDE_LAYOUT" val="a_b_f"/>
  <p:tag name="KSO_WM_SLIDE_LAYOUT_CNT" val="1_1_1"/>
  <p:tag name="KSO_WM_CHIP_GROUPID" val="61931a9218adb49c6c1f3da3"/>
  <p:tag name="KSO_WM_SLIDE_LAYOUT_INFO" val="{&quot;id&quot;:&quot;2022-07-25T18:33:13&quot;,&quot;margin&quot;:{&quot;bottom&quot;:2.4747714996337891,&quot;left&quot;:2.105201244354248,&quot;right&quot;:11.351507186889648,&quot;top&quot;:6.8773670196533203},&quot;type&quot;:0}"/>
  <p:tag name="KSO_WM_SLIDE_BK_DARK_LIGHT" val="2"/>
  <p:tag name="KSO_WM_SLIDE_BACKGROUND_TYPE" val="general"/>
  <p:tag name="KSO_WM_SLIDE_SUPPORT_FEATURE_TYPE" val="0"/>
  <p:tag name="KSO_WM_SLIDE_TYPE" val="title"/>
  <p:tag name="KSO_WM_TEMPLATE_MASTER_THUMB_INDEX" val="13"/>
  <p:tag name="KSO_WM_CHIP_COLORING" val="1"/>
  <p:tag name="KSO_WM_SLIDE_SUBTYPE" val="pureTxt"/>
  <p:tag name="KSO_WM_TEMPLATE_ASSEMBLE_XID" val="62de7141c23dfd8dd4a41ed9"/>
  <p:tag name="KSO_WM_TEMPLATE_ASSEMBLE_GROUPID" val="62de61fdc23dfd8dd4a344cb"/>
  <p:tag name="KSO_WM_TEMPLATE_THUMBS_INDEX" val="1、6、7、12、15、20"/>
</p:tagLst>
</file>

<file path=ppt/tags/tag9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企业通用模板"/>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24393_1*a*1"/>
  <p:tag name="KSO_WM_TEMPLATE_CATEGORY" val="custom"/>
  <p:tag name="KSO_WM_TEMPLATE_INDEX" val="20224393"/>
  <p:tag name="KSO_WM_UNIT_LAYERLEVEL" val="1"/>
  <p:tag name="KSO_WM_TAG_VERSION" val="1.0"/>
  <p:tag name="KSO_WM_BEAUTIFY_FLAG" val="#wm#"/>
  <p:tag name="KSO_WM_UNIT_DEFAULT_FONT" val="60;72;2"/>
  <p:tag name="KSO_WM_UNIT_BLOCK" val="0"/>
  <p:tag name="KSO_WM_UNIT_DEC_AREA_ID" val="27b2d795d6944485875430a3cd4b668f"/>
  <p:tag name="KSO_WM_CHIP_GROUPID" val="6184e193a6a891b1f9dbb954"/>
  <p:tag name="KSO_WM_CHIP_XID" val="6184e193a6a891b1f9dbb951"/>
  <p:tag name="KSO_WM_CHIP_FILLAREA_FILL_RULE" val="{&quot;fill_align&quot;:&quot;cb&quot;,&quot;fill_mode&quot;:&quot;fix&quot;,&quot;sacle_strategy&quot;:&quot;smart&quot;}"/>
  <p:tag name="KSO_WM_ASSEMBLE_CHIP_INDEX" val="b8e34eb4d49a4c8eb26ee5881b79d311"/>
  <p:tag name="KSO_WM_UNIT_TEXT_FILL_FORE_SCHEMECOLOR_INDEX_BRIGHTNESS" val="0"/>
  <p:tag name="KSO_WM_UNIT_TEXT_FILL_FORE_SCHEMECOLOR_INDEX" val="5"/>
  <p:tag name="KSO_WM_UNIT_TEXT_FILL_TYPE" val="1"/>
</p:tagLst>
</file>

<file path=ppt/tags/tag9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添加副标题"/>
  <p:tag name="KSO_WM_UNIT_NOCLEAR" val="0"/>
  <p:tag name="KSO_WM_UNIT_VALUE" val="18"/>
  <p:tag name="KSO_WM_UNIT_HIGHLIGHT" val="0"/>
  <p:tag name="KSO_WM_UNIT_COMPATIBLE" val="0"/>
  <p:tag name="KSO_WM_UNIT_DIAGRAM_ISNUMVISUAL" val="0"/>
  <p:tag name="KSO_WM_UNIT_DIAGRAM_ISREFERUNIT" val="0"/>
  <p:tag name="KSO_WM_UNIT_TYPE" val="b"/>
  <p:tag name="KSO_WM_UNIT_INDEX" val="1"/>
  <p:tag name="KSO_WM_UNIT_ID" val="custom20224393_1*b*1"/>
  <p:tag name="KSO_WM_TEMPLATE_CATEGORY" val="custom"/>
  <p:tag name="KSO_WM_TEMPLATE_INDEX" val="20224393"/>
  <p:tag name="KSO_WM_UNIT_LAYERLEVEL" val="1"/>
  <p:tag name="KSO_WM_TAG_VERSION" val="1.0"/>
  <p:tag name="KSO_WM_BEAUTIFY_FLAG" val="#wm#"/>
  <p:tag name="KSO_WM_UNIT_BLOCK" val="0"/>
  <p:tag name="KSO_WM_UNIT_DEC_AREA_ID" val="a7e2c0483b064a639ca5893adfcc82c8"/>
  <p:tag name="KSO_WM_UNIT_DEFAULT_FONT" val="28;36;2"/>
  <p:tag name="KSO_WM_CHIP_GROUPID" val="6184e193a6a891b1f9dbb954"/>
  <p:tag name="KSO_WM_CHIP_XID" val="6184e193a6a891b1f9dbb951"/>
  <p:tag name="KSO_WM_CHIP_FILLAREA_FILL_RULE" val="{&quot;fill_align&quot;:&quot;cb&quot;,&quot;fill_mode&quot;:&quot;fix&quot;,&quot;sacle_strategy&quot;:&quot;smart&quot;}"/>
  <p:tag name="KSO_WM_ASSEMBLE_CHIP_INDEX" val="b8e34eb4d49a4c8eb26ee5881b79d311"/>
  <p:tag name="KSO_WM_UNIT_TEXT_FILL_FORE_SCHEMECOLOR_INDEX_BRIGHTNESS" val="0"/>
  <p:tag name="KSO_WM_UNIT_TEXT_FILL_FORE_SCHEMECOLOR_INDEX" val="5"/>
  <p:tag name="KSO_WM_UNIT_TEXT_FILL_TYPE" val="1"/>
</p:tagLst>
</file>

<file path=ppt/tags/tag99.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文本具体内容，简明扼要地阐述你的观点"/>
  <p:tag name="KSO_WM_UNIT_NOCLEAR" val="0"/>
  <p:tag name="KSO_WM_UNIT_VALUE" val="38"/>
  <p:tag name="KSO_WM_UNIT_HIGHLIGHT" val="0"/>
  <p:tag name="KSO_WM_UNIT_COMPATIBLE" val="0"/>
  <p:tag name="KSO_WM_UNIT_DIAGRAM_ISNUMVISUAL" val="0"/>
  <p:tag name="KSO_WM_UNIT_DIAGRAM_ISREFERUNIT" val="0"/>
  <p:tag name="KSO_WM_UNIT_TYPE" val="f"/>
  <p:tag name="KSO_WM_UNIT_INDEX" val="1"/>
  <p:tag name="KSO_WM_UNIT_ID" val="custom20224393_1*f*1"/>
  <p:tag name="KSO_WM_TEMPLATE_CATEGORY" val="custom"/>
  <p:tag name="KSO_WM_TEMPLATE_INDEX" val="20224393"/>
  <p:tag name="KSO_WM_UNIT_LAYERLEVEL" val="1"/>
  <p:tag name="KSO_WM_TAG_VERSION" val="1.0"/>
  <p:tag name="KSO_WM_BEAUTIFY_FLAG" val="#wm#"/>
  <p:tag name="KSO_WM_UNIT_BLOCK" val="0"/>
  <p:tag name="KSO_WM_UNIT_DEC_AREA_ID" val="9ff351dddc7448e280f0309afcbe3ef3"/>
  <p:tag name="KSO_WM_UNIT_DEFAULT_FONT" val="18;14;2"/>
  <p:tag name="KSO_WM_CHIP_GROUPID" val="6184e193a6a891b1f9dbb954"/>
  <p:tag name="KSO_WM_CHIP_XID" val="6184e193a6a891b1f9dbb951"/>
  <p:tag name="KSO_WM_CHIP_FILLAREA_FILL_RULE" val="{&quot;fill_align&quot;:&quot;cb&quot;,&quot;fill_mode&quot;:&quot;fix&quot;,&quot;sacle_strategy&quot;:&quot;smart&quot;}"/>
  <p:tag name="KSO_WM_ASSEMBLE_CHIP_INDEX" val="b8e34eb4d49a4c8eb26ee5881b79d311"/>
  <p:tag name="KSO_WM_UNIT_TEXT_FILL_FORE_SCHEMECOLOR_INDEX_BRIGHTNESS" val="0"/>
  <p:tag name="KSO_WM_UNIT_TEXT_FILL_FORE_SCHEMECOLOR_INDEX" val="5"/>
  <p:tag name="KSO_WM_UNIT_TEXT_FILL_TYPE"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波形">
  <a:themeElements>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波形">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波形">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6591</Words>
  <Application>Microsoft Office PowerPoint</Application>
  <PresentationFormat>全屏显示(4:3)</PresentationFormat>
  <Paragraphs>491</Paragraphs>
  <Slides>65</Slides>
  <Notes>64</Notes>
  <HiddenSlides>0</HiddenSlides>
  <MMClips>0</MMClips>
  <ScaleCrop>false</ScaleCrop>
  <HeadingPairs>
    <vt:vector size="4" baseType="variant">
      <vt:variant>
        <vt:lpstr>主题</vt:lpstr>
      </vt:variant>
      <vt:variant>
        <vt:i4>1</vt:i4>
      </vt:variant>
      <vt:variant>
        <vt:lpstr>幻灯片标题</vt:lpstr>
      </vt:variant>
      <vt:variant>
        <vt:i4>65</vt:i4>
      </vt:variant>
    </vt:vector>
  </HeadingPairs>
  <TitlesOfParts>
    <vt:vector size="66" baseType="lpstr">
      <vt:lpstr>波形</vt:lpstr>
      <vt:lpstr>电机与电气控制技术</vt:lpstr>
      <vt:lpstr>项目一  三相笼型异步电动机起动控制</vt:lpstr>
      <vt:lpstr>工作任务1  全压起动控制</vt:lpstr>
      <vt:lpstr>工作任务1  全压起动控制</vt:lpstr>
      <vt:lpstr>工作任务1  全压起动控制</vt:lpstr>
      <vt:lpstr>工作任务1  全压起动控制</vt:lpstr>
      <vt:lpstr>工作任务1  全压起动控制</vt:lpstr>
      <vt:lpstr>工作任务1  全压起动控制</vt:lpstr>
      <vt:lpstr>工作任务1  全压起动控制</vt:lpstr>
      <vt:lpstr>工作任务1  全压起动控制</vt:lpstr>
      <vt:lpstr>工作任务1  全压起动控制</vt:lpstr>
      <vt:lpstr>工作任务1  全压起动控制</vt:lpstr>
      <vt:lpstr>工作任务1  全压起动控制</vt:lpstr>
      <vt:lpstr>工作任务1  全压起动控制</vt:lpstr>
      <vt:lpstr>工作任务1  全压起动控制</vt:lpstr>
      <vt:lpstr>工作任务1  全压起动控制</vt:lpstr>
      <vt:lpstr>工作任务1  全压起动控制</vt:lpstr>
      <vt:lpstr>工作任务1  全压起动控制</vt:lpstr>
      <vt:lpstr>工作任务1  全压起动控制</vt:lpstr>
      <vt:lpstr>工作任务1  全压起动控制</vt:lpstr>
      <vt:lpstr>工作任务1  全压起动控制</vt:lpstr>
      <vt:lpstr>     工作任务1  全压起动控制</vt:lpstr>
      <vt:lpstr>工作任务1  全压起动控制</vt:lpstr>
      <vt:lpstr>工作任务1  全压起动控制</vt:lpstr>
      <vt:lpstr>工作任务1  全压起动控制</vt:lpstr>
      <vt:lpstr>工作任务1  全压起动控制</vt:lpstr>
      <vt:lpstr>工作任务1  全压起动控制</vt:lpstr>
      <vt:lpstr>工作任务1  全压起动控制</vt:lpstr>
      <vt:lpstr>工作任务1  全压起动控制</vt:lpstr>
      <vt:lpstr>工作任务1  全压起动控制</vt:lpstr>
      <vt:lpstr>工作任务1  全压起动控制</vt:lpstr>
      <vt:lpstr>工作任务1  全压起动控制</vt:lpstr>
      <vt:lpstr>工作任务1  全压起动控制</vt:lpstr>
      <vt:lpstr>工作任务1  全压起动控制</vt:lpstr>
      <vt:lpstr>工作任务1  全压起动控制</vt:lpstr>
      <vt:lpstr>           工作任务二 Y-∆降压起动控制</vt:lpstr>
      <vt:lpstr>         工作任务二 Y-∆降压起动控制</vt:lpstr>
      <vt:lpstr>        工作任务二 Y-∆降压起动控制</vt:lpstr>
      <vt:lpstr>         工作任务二 Y-∆降压起动控制</vt:lpstr>
      <vt:lpstr>         工作任务二 Y-∆降压起动控制</vt:lpstr>
      <vt:lpstr>         工作任务二 Y-∆降压起动控制</vt:lpstr>
      <vt:lpstr>        工作任务二 Y-∆降压起动控制</vt:lpstr>
      <vt:lpstr>          工作任务二 Y-∆降压起动控制</vt:lpstr>
      <vt:lpstr>         工作任务二 Y-∆降压起动控制</vt:lpstr>
      <vt:lpstr>          工作任务二 Y-∆降压起动控制</vt:lpstr>
      <vt:lpstr>          工作任务二 Y-∆降压起动控制</vt:lpstr>
      <vt:lpstr>          工作任务二 Y-∆降压起动控制</vt:lpstr>
      <vt:lpstr>工作任务三   定子绕组串电阻降压起动控制</vt:lpstr>
      <vt:lpstr>工作任务三   定子绕组串电阻降压起动控制</vt:lpstr>
      <vt:lpstr>工作任务三   定子绕组串电阻降压起动控制</vt:lpstr>
      <vt:lpstr>工作任务三   定子绕组串电阻降压起动控制</vt:lpstr>
      <vt:lpstr>工作任务三   定子绕组串电阻降压起动控制</vt:lpstr>
      <vt:lpstr>工作任务三   定子绕组串电阻降压起动控制</vt:lpstr>
      <vt:lpstr>工作任务三   定子绕组串电阻降压起动控制</vt:lpstr>
      <vt:lpstr>工作任务四   自耦变压器降压起动控制</vt:lpstr>
      <vt:lpstr>工作任务四   自耦变压器降压起动控制</vt:lpstr>
      <vt:lpstr>工作任务四   自耦变压器降压起动控制</vt:lpstr>
      <vt:lpstr>工作任务四   自耦变压器降压起动控制</vt:lpstr>
      <vt:lpstr>工作任务四   自耦变压器降压起动控制</vt:lpstr>
      <vt:lpstr>工作任务四   自耦变压器降压起动控制</vt:lpstr>
      <vt:lpstr>工作任务五   延边三角形降压起动控制</vt:lpstr>
      <vt:lpstr>工作任务五   延边三角形降压起动控制</vt:lpstr>
      <vt:lpstr>工作任务五   延边三角形降压起动控制</vt:lpstr>
      <vt:lpstr>工作任务五   延边三角形降压起动控制</vt:lpstr>
      <vt:lpstr>工作任务五   延边三角形降压起动控制</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电机与电气控制技术</dc:title>
  <dc:creator>机电工程-朱益朋</dc:creator>
  <cp:lastModifiedBy>hlu</cp:lastModifiedBy>
  <cp:revision>4</cp:revision>
  <dcterms:created xsi:type="dcterms:W3CDTF">2023-04-26T00:39:14Z</dcterms:created>
  <dcterms:modified xsi:type="dcterms:W3CDTF">2023-04-26T01:12:21Z</dcterms:modified>
</cp:coreProperties>
</file>